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0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B42A-D66D-D0F3-FF6A-92EEF400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7CA2A-F045-17F1-049F-55A748D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CFF6-3C63-E26C-8144-4E7B1B1D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174C-81F6-0D1A-D591-E32A1BB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921-32E4-CDB8-33E2-C5639265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7AA-1B96-72A0-6097-E548780F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91CE-2F97-B4E8-BEDB-4C44F750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824-9CC4-540D-FDB9-9372F391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0BDE-7ADC-7F6D-03DD-FB6708F1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BB43-7B84-E758-5EF2-3B1CF82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0A8A9-F553-3BCE-2770-951C3DAB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DB72-5DFF-9904-0B1D-905E0EDA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E86E-9A72-4185-5657-24834046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E8CF-7D2A-13C2-D584-B0BD8A3A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3A19-1B3A-AF59-295C-DC15A3C6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0CBD-6468-8D32-AD82-C50DA9B5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BC36-ABB1-00D3-9693-763A03B3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B823-6B8B-E8E6-493B-84441C28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5F21-EA9D-B0AF-0EF4-466A368B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14DE-08F7-58F9-71E3-9791F12F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0359-FEBD-7A2C-FD7E-B94A11D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CD7B-AD26-DC45-5F43-2D6A5C26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CD28-A3F5-64EC-8C5B-A6BB89E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057B-2506-DBA3-124A-690BCDA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C5D2-CB37-15A9-EFFC-504F2CA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515-E69E-09B1-EF84-F0D6324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19B8-FAFA-9C91-3598-5AEC5D61A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BCC9-EACF-4BDB-C1B2-CB64FD60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07C5-3B41-A307-8417-4F6B0D0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9BC7-E92C-69F9-B41D-720D4194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D125-9858-6528-714E-972C1BDB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740C-90FB-1C18-2505-5010A438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5F893-DAE5-7DB9-F659-BF9BF574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B691-EA64-B580-DD7A-D7FF02CF8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8317B-67DC-1450-6E07-C83032902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D143-E526-3F7F-22EC-338528A8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9732-9E03-5424-35B2-5974F20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C7C3E-C336-F4ED-0192-5024090F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C71C5-A67E-9997-A1E0-7B7B9D3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6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6616-EBBA-B4F0-6F30-F7F85B28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22358-CFBD-94D0-DF46-1C290136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C418-78A2-9F19-6D8C-9B4B3DF7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FB8C2-A075-D566-E992-C72C11A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96E2-E403-FA2A-1A30-03D4495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F2571-E4A2-1EFC-F7E4-A771969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0A7B-8F12-C65D-463A-6A2DDC0E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CA7-EDEA-A946-986F-203DA752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0D93-9807-7999-29B1-296F64F8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091D-C91A-8A7B-5DCC-C5B112C08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E781-4128-6A7B-E295-834B447F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7A97-A575-FE90-198C-6CF44FC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9B54-E052-94AE-12D5-E873797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0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854-03A8-4537-D147-24CCC882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D318-6C1F-5ED1-2B87-E94F5F30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02006-FD79-3491-CB3C-2EF91452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EEF1-BE90-1D08-C4A1-1ACBC161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A741-DE5C-94D8-2B6F-A2E95725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B3C22-6332-342A-ABBF-F0F69AC1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73AE4-9D54-6650-B220-D60E3742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69CE-89B5-6218-DBCB-4A286F05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C7CF-BEEB-DD66-410E-1BAFF3012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CDFE-9080-ED5E-D44F-44706682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A813-BC1B-97BB-28D9-2EB1EF4A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6CD25-9279-2B13-C6EA-87D337DD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450F-CEA1-1A4E-930C-49546284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CI &amp; CD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CDFB5-2895-FF73-223A-5CA3D1ECFF3B}"/>
              </a:ext>
            </a:extLst>
          </p:cNvPr>
          <p:cNvSpPr txBox="1"/>
          <p:nvPr/>
        </p:nvSpPr>
        <p:spPr>
          <a:xfrm>
            <a:off x="318050" y="351835"/>
            <a:ext cx="1064480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Jenkins Installation..</a:t>
            </a:r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dirty="0"/>
              <a:t>--&gt; Jenkins needs Java for running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update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install openjdk-8-jdk 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wget</a:t>
            </a:r>
            <a:r>
              <a:rPr lang="en-IN" dirty="0"/>
              <a:t> -q -O - https://pkg.jenkins.io/debian-stable/jenkins.io.key | </a:t>
            </a:r>
            <a:r>
              <a:rPr lang="en-IN" dirty="0" err="1"/>
              <a:t>sudo</a:t>
            </a:r>
            <a:r>
              <a:rPr lang="en-IN" dirty="0"/>
              <a:t> apt-key add 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sh</a:t>
            </a:r>
            <a:r>
              <a:rPr lang="en-IN" dirty="0"/>
              <a:t> -c 'echo deb http://pkg.jenkins.io/debian-stable binary/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jenkins.list</a:t>
            </a:r>
            <a:r>
              <a:rPr lang="en-IN" dirty="0"/>
              <a:t>'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update </a:t>
            </a:r>
          </a:p>
          <a:p>
            <a:endParaRPr lang="en-IN" dirty="0"/>
          </a:p>
          <a:p>
            <a:r>
              <a:rPr lang="en-IN" dirty="0"/>
              <a:t>--&gt;  Install Jenkins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install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1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3DBD5-0C6B-F590-5656-B9D2B71D2709}"/>
              </a:ext>
            </a:extLst>
          </p:cNvPr>
          <p:cNvSpPr txBox="1"/>
          <p:nvPr/>
        </p:nvSpPr>
        <p:spPr>
          <a:xfrm>
            <a:off x="176418" y="613706"/>
            <a:ext cx="11412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Access Jenkins homepage using the public IP of the instance</a:t>
            </a:r>
          </a:p>
          <a:p>
            <a:endParaRPr lang="en-IN" dirty="0"/>
          </a:p>
          <a:p>
            <a:r>
              <a:rPr lang="en-IN" dirty="0"/>
              <a:t>IP-address:8080</a:t>
            </a:r>
          </a:p>
          <a:p>
            <a:endParaRPr lang="en-IN" dirty="0"/>
          </a:p>
          <a:p>
            <a:r>
              <a:rPr lang="en-IN" dirty="0"/>
              <a:t>Jenkins runs on port 8080 by </a:t>
            </a:r>
            <a:r>
              <a:rPr lang="en-IN" dirty="0" err="1"/>
              <a:t>default.Make</a:t>
            </a:r>
            <a:r>
              <a:rPr lang="en-IN" dirty="0"/>
              <a:t> sure your all traffic is open on your security group for testing purposes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E1B1A-083F-09E8-0003-B8D4A271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5" y="2260209"/>
            <a:ext cx="9332299" cy="44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A70E6-8AC2-E2A3-9AF2-447F59A10F19}"/>
              </a:ext>
            </a:extLst>
          </p:cNvPr>
          <p:cNvSpPr txBox="1"/>
          <p:nvPr/>
        </p:nvSpPr>
        <p:spPr>
          <a:xfrm>
            <a:off x="156540" y="410171"/>
            <a:ext cx="115915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Copy the path to get the "</a:t>
            </a:r>
            <a:r>
              <a:rPr lang="en-IN" dirty="0" err="1"/>
              <a:t>IntialAdminPassword</a:t>
            </a:r>
            <a:r>
              <a:rPr lang="en-IN" dirty="0"/>
              <a:t>" showing in above screenshot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cat /var/lib/</a:t>
            </a:r>
            <a:r>
              <a:rPr lang="en-IN" dirty="0" err="1"/>
              <a:t>jenkins</a:t>
            </a:r>
            <a:r>
              <a:rPr lang="en-IN" dirty="0"/>
              <a:t>/secrets/</a:t>
            </a:r>
            <a:r>
              <a:rPr lang="en-IN" dirty="0" err="1"/>
              <a:t>initialAdminPassword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above command show the password copy N paste it there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--&gt; Click on Install Suggested Plugins </a:t>
            </a:r>
          </a:p>
          <a:p>
            <a:r>
              <a:rPr lang="en-IN" dirty="0"/>
              <a:t>--&gt; Create First admin user The first user which we create here is the admin user of the </a:t>
            </a:r>
            <a:r>
              <a:rPr lang="en-IN" dirty="0" err="1"/>
              <a:t>jenkins</a:t>
            </a:r>
            <a:r>
              <a:rPr lang="en-IN" dirty="0"/>
              <a:t>.</a:t>
            </a:r>
          </a:p>
          <a:p>
            <a:r>
              <a:rPr lang="en-IN" dirty="0"/>
              <a:t>--&gt; Click on save and continue. Click on save and finish</a:t>
            </a:r>
          </a:p>
        </p:txBody>
      </p:sp>
    </p:spTree>
    <p:extLst>
      <p:ext uri="{BB962C8B-B14F-4D97-AF65-F5344CB8AC3E}">
        <p14:creationId xmlns:p14="http://schemas.microsoft.com/office/powerpoint/2010/main" val="917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0383F-8FF3-C3DB-9DD7-CCBBD836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81012"/>
            <a:ext cx="116014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63768-A6FD-1195-160D-A779295D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430"/>
            <a:ext cx="12192000" cy="57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B8FBB-BE5F-357A-5820-1604E7BF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2"/>
            <a:ext cx="12192000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74CF8-BDF1-8718-60CD-8F8337D4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519112"/>
            <a:ext cx="12106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75063-3C14-E575-9092-4A3CBDDE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73"/>
            <a:ext cx="12192000" cy="62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3AD31-174C-A199-B410-BB775DA5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511"/>
            <a:ext cx="12192000" cy="55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55C93-2C6A-33B9-3AA1-05E4B6EA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521"/>
            <a:ext cx="12192000" cy="56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8AE6A-D02B-D1AA-A8E3-E4D3CC91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Lekkala, Krishna Reddy</dc:creator>
  <cp:lastModifiedBy>Lekkala, Krishna Reddy</cp:lastModifiedBy>
  <cp:revision>2</cp:revision>
  <dcterms:created xsi:type="dcterms:W3CDTF">2022-06-06T23:38:59Z</dcterms:created>
  <dcterms:modified xsi:type="dcterms:W3CDTF">2022-06-07T04:00:22Z</dcterms:modified>
</cp:coreProperties>
</file>