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ratjit Mukherjee" initials="SM" lastIdx="2" clrIdx="0">
    <p:extLst>
      <p:ext uri="{19B8F6BF-5375-455C-9EA6-DF929625EA0E}">
        <p15:presenceInfo xmlns:p15="http://schemas.microsoft.com/office/powerpoint/2012/main" userId="3b7fc4372eb2a4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3-Tier Architecture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52A475-9A18-4D47-B37C-1EB5D1D679C5}"/>
              </a:ext>
            </a:extLst>
          </p:cNvPr>
          <p:cNvSpPr txBox="1"/>
          <p:nvPr/>
        </p:nvSpPr>
        <p:spPr>
          <a:xfrm>
            <a:off x="6096000" y="4756558"/>
            <a:ext cx="46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Agnostic Approach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B5E5BD6-9CF0-4405-A9E0-6FF1A61C82A5}"/>
              </a:ext>
            </a:extLst>
          </p:cNvPr>
          <p:cNvSpPr/>
          <p:nvPr/>
        </p:nvSpPr>
        <p:spPr>
          <a:xfrm>
            <a:off x="2225771" y="830310"/>
            <a:ext cx="7708783" cy="1159085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F7D60-36D5-467E-8CC9-D8AD7A15A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5" y="813732"/>
            <a:ext cx="1074489" cy="1074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B70C9-5C03-4C23-A895-FD60BB2EA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8" y="110404"/>
            <a:ext cx="973822" cy="97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D557F-9C52-43AA-893F-F44FF5B50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12" y="2555398"/>
            <a:ext cx="1277224" cy="1459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E8622-6AD5-4F82-B4B1-F84E6C2CB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04" y="2533727"/>
            <a:ext cx="1277224" cy="145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A43DD-89F2-4EF5-B97A-B4BF2140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08" y="2767669"/>
            <a:ext cx="1277224" cy="145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2DE8C-7017-4BD3-BAB3-6CDEC5607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60" y="3516953"/>
            <a:ext cx="930480" cy="811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12DB9-7CBF-45F9-BA91-68A5F2EC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5075146"/>
            <a:ext cx="991154" cy="9693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497276-5D8F-476D-9D39-467A1AB8E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03" y="5058368"/>
            <a:ext cx="991153" cy="96932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F79A3B6-39B1-4CAE-BACE-FD8ECDEC2DA6}"/>
              </a:ext>
            </a:extLst>
          </p:cNvPr>
          <p:cNvCxnSpPr>
            <a:stCxn id="5" idx="3"/>
            <a:endCxn id="3" idx="0"/>
          </p:cNvCxnSpPr>
          <p:nvPr/>
        </p:nvCxnSpPr>
        <p:spPr>
          <a:xfrm>
            <a:off x="1580810" y="597315"/>
            <a:ext cx="4462410" cy="216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82608F-3266-452A-A572-821B1E92C7FE}"/>
              </a:ext>
            </a:extLst>
          </p:cNvPr>
          <p:cNvCxnSpPr>
            <a:stCxn id="3" idx="1"/>
            <a:endCxn id="7" idx="0"/>
          </p:cNvCxnSpPr>
          <p:nvPr/>
        </p:nvCxnSpPr>
        <p:spPr>
          <a:xfrm rot="10800000" flipV="1">
            <a:off x="4445225" y="1350976"/>
            <a:ext cx="1060751" cy="1204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6099267-7B3F-493B-8249-546311A956AF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580464" y="1350977"/>
            <a:ext cx="1060752" cy="1182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C495A5-B21E-41C4-A82D-DA6B9090B91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43220" y="1888221"/>
            <a:ext cx="0" cy="87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28DB48-B0D6-424B-9774-908BAD2A4927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3171040" y="3285240"/>
            <a:ext cx="635572" cy="63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F786EA-13CB-420D-9716-BF07C63998AF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3813374" y="4646932"/>
            <a:ext cx="1544725" cy="281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F0A904-5D1F-41D6-A0DA-06375556FC5B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5717402" y="5543029"/>
            <a:ext cx="755801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D36A41-FB2A-4BDC-84FB-0049429451A2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5221825" y="3263569"/>
            <a:ext cx="3058003" cy="1811577"/>
          </a:xfrm>
          <a:prstGeom prst="bentConnector4">
            <a:avLst>
              <a:gd name="adj1" fmla="val -7475"/>
              <a:gd name="adj2" fmla="val 701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2BEF86-ADD4-449C-AF7F-D810E30D1F74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5214084" y="4730671"/>
            <a:ext cx="1332454" cy="325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61E3CB-E838-45A6-A6DD-669504279FF7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100480" y="3934039"/>
            <a:ext cx="1231088" cy="2020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017A421-CBAD-47A8-9EA8-8C250E584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54" y="3516953"/>
            <a:ext cx="729842" cy="759584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D6CDA9-39C7-4119-B2B3-A3D05F2645E4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8279828" y="3263569"/>
            <a:ext cx="839426" cy="63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A983B2-99DF-43D0-9C60-9690384937A8}"/>
              </a:ext>
            </a:extLst>
          </p:cNvPr>
          <p:cNvSpPr/>
          <p:nvPr/>
        </p:nvSpPr>
        <p:spPr>
          <a:xfrm>
            <a:off x="2225772" y="2528189"/>
            <a:ext cx="7740456" cy="19611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4FD202-26E9-41A9-8D83-D9B8871EC550}"/>
              </a:ext>
            </a:extLst>
          </p:cNvPr>
          <p:cNvSpPr/>
          <p:nvPr/>
        </p:nvSpPr>
        <p:spPr>
          <a:xfrm>
            <a:off x="2225771" y="4957194"/>
            <a:ext cx="7740457" cy="1209356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6FC306-FA8D-4764-A42F-B3C6CDECE8F9}"/>
              </a:ext>
            </a:extLst>
          </p:cNvPr>
          <p:cNvSpPr txBox="1"/>
          <p:nvPr/>
        </p:nvSpPr>
        <p:spPr>
          <a:xfrm>
            <a:off x="8372211" y="830310"/>
            <a:ext cx="156234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 </a:t>
            </a:r>
            <a:r>
              <a:rPr lang="en-US" sz="1050" b="1" dirty="0"/>
              <a:t>TIER 1 – Gateway 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D369B7-3FE4-4CDC-BAA5-2EAB345B13CA}"/>
              </a:ext>
            </a:extLst>
          </p:cNvPr>
          <p:cNvSpPr txBox="1"/>
          <p:nvPr/>
        </p:nvSpPr>
        <p:spPr>
          <a:xfrm>
            <a:off x="8403887" y="2528189"/>
            <a:ext cx="156234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 TIER 2 – App Layer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A2382A-66AE-4EF9-9D18-E874FB65DCCE}"/>
              </a:ext>
            </a:extLst>
          </p:cNvPr>
          <p:cNvSpPr txBox="1"/>
          <p:nvPr/>
        </p:nvSpPr>
        <p:spPr>
          <a:xfrm>
            <a:off x="8403886" y="4957194"/>
            <a:ext cx="156234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 TIER 3 – DB Layer</a:t>
            </a: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31F4A5A6-2DE9-465F-B5D4-1C3042712EC1}"/>
              </a:ext>
            </a:extLst>
          </p:cNvPr>
          <p:cNvSpPr/>
          <p:nvPr/>
        </p:nvSpPr>
        <p:spPr>
          <a:xfrm>
            <a:off x="10084160" y="386863"/>
            <a:ext cx="1849764" cy="1159085"/>
          </a:xfrm>
          <a:prstGeom prst="wedgeRectCallout">
            <a:avLst>
              <a:gd name="adj1" fmla="val -68013"/>
              <a:gd name="adj2" fmla="val 688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 Layer is the sole point of contact with the outside world. It manage: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termination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Auth(API GW)</a:t>
            </a: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28BAA333-646F-48C9-B7F7-7B730CEF018F}"/>
              </a:ext>
            </a:extLst>
          </p:cNvPr>
          <p:cNvSpPr/>
          <p:nvPr/>
        </p:nvSpPr>
        <p:spPr>
          <a:xfrm>
            <a:off x="10150890" y="2593847"/>
            <a:ext cx="1849764" cy="1209355"/>
          </a:xfrm>
          <a:prstGeom prst="wedgeRectCallout">
            <a:avLst>
              <a:gd name="adj1" fmla="val -68013"/>
              <a:gd name="adj2" fmla="val 688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Webserver or Frontend applications serve UI/UX or frontend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Applications do the core processing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449FC40E-1B10-4DBC-81D3-DBB469663E15}"/>
              </a:ext>
            </a:extLst>
          </p:cNvPr>
          <p:cNvSpPr/>
          <p:nvPr/>
        </p:nvSpPr>
        <p:spPr>
          <a:xfrm>
            <a:off x="10150890" y="4450816"/>
            <a:ext cx="1849764" cy="1209356"/>
          </a:xfrm>
          <a:prstGeom prst="wedgeRectCallout">
            <a:avLst>
              <a:gd name="adj1" fmla="val -68013"/>
              <a:gd name="adj2" fmla="val 688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 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secure and internal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only allowed with APP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Replica to offset heavy 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9A21-9B65-4B31-A796-9DB1A90A4CC6}"/>
              </a:ext>
            </a:extLst>
          </p:cNvPr>
          <p:cNvCxnSpPr>
            <a:cxnSpLocks/>
          </p:cNvCxnSpPr>
          <p:nvPr/>
        </p:nvCxnSpPr>
        <p:spPr>
          <a:xfrm>
            <a:off x="5033711" y="3360489"/>
            <a:ext cx="421022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9BCCAF-C674-4917-A495-398AFD0CA605}"/>
              </a:ext>
            </a:extLst>
          </p:cNvPr>
          <p:cNvCxnSpPr>
            <a:cxnSpLocks/>
          </p:cNvCxnSpPr>
          <p:nvPr/>
        </p:nvCxnSpPr>
        <p:spPr>
          <a:xfrm>
            <a:off x="6580464" y="3405799"/>
            <a:ext cx="42102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7A0CC6-80BF-4B21-A8AC-FE70B3A11E52}"/>
              </a:ext>
            </a:extLst>
          </p:cNvPr>
          <p:cNvSpPr txBox="1"/>
          <p:nvPr/>
        </p:nvSpPr>
        <p:spPr>
          <a:xfrm>
            <a:off x="3108319" y="167166"/>
            <a:ext cx="27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Traffic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2563916D-5DC0-47F3-938A-C54B4E064F70}"/>
              </a:ext>
            </a:extLst>
          </p:cNvPr>
          <p:cNvSpPr/>
          <p:nvPr/>
        </p:nvSpPr>
        <p:spPr>
          <a:xfrm>
            <a:off x="3011648" y="913289"/>
            <a:ext cx="1287225" cy="612648"/>
          </a:xfrm>
          <a:prstGeom prst="wedgeRectCallout">
            <a:avLst>
              <a:gd name="adj1" fmla="val 153273"/>
              <a:gd name="adj2" fmla="val 5565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Exposed outside</a:t>
            </a:r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8D6BEF34-BDC2-4C4E-BC7D-6A0AA317074A}"/>
              </a:ext>
            </a:extLst>
          </p:cNvPr>
          <p:cNvSpPr/>
          <p:nvPr/>
        </p:nvSpPr>
        <p:spPr>
          <a:xfrm>
            <a:off x="7634602" y="5360875"/>
            <a:ext cx="1644242" cy="455263"/>
          </a:xfrm>
          <a:prstGeom prst="wedgeRectCallout">
            <a:avLst>
              <a:gd name="adj1" fmla="val -74915"/>
              <a:gd name="adj2" fmla="val 7539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Read Replica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360227D-5D05-4130-8636-0383EAFD3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8" y="1350975"/>
            <a:ext cx="973822" cy="97382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F5D0661-8DDA-4010-9F63-7AA387D0ABF9}"/>
              </a:ext>
            </a:extLst>
          </p:cNvPr>
          <p:cNvSpPr txBox="1"/>
          <p:nvPr/>
        </p:nvSpPr>
        <p:spPr>
          <a:xfrm>
            <a:off x="681576" y="2370731"/>
            <a:ext cx="79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96" name="Speech Bubble: Rectangle 95">
            <a:extLst>
              <a:ext uri="{FF2B5EF4-FFF2-40B4-BE49-F238E27FC236}">
                <a16:creationId xmlns:a16="http://schemas.microsoft.com/office/drawing/2014/main" id="{E438CC7B-0A4A-4F04-8FEC-CDCF4B40155F}"/>
              </a:ext>
            </a:extLst>
          </p:cNvPr>
          <p:cNvSpPr/>
          <p:nvPr/>
        </p:nvSpPr>
        <p:spPr>
          <a:xfrm>
            <a:off x="203926" y="2740063"/>
            <a:ext cx="1772032" cy="3426487"/>
          </a:xfrm>
          <a:prstGeom prst="wedgeRectCallout">
            <a:avLst>
              <a:gd name="adj1" fmla="val 50511"/>
              <a:gd name="adj2" fmla="val -181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Tier Architecture usually comprises 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Infrastructure automated provisioning (IAC)</a:t>
            </a: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Scaling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achieved using containers for application deployment</a:t>
            </a: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be Highly Available, spread across zones</a:t>
            </a:r>
          </a:p>
          <a:p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VPC/VCN/VNET 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encompass the entire network layer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88C62B-6D7C-4405-975F-F77017D039BF}"/>
              </a:ext>
            </a:extLst>
          </p:cNvPr>
          <p:cNvSpPr txBox="1"/>
          <p:nvPr/>
        </p:nvSpPr>
        <p:spPr>
          <a:xfrm>
            <a:off x="2467238" y="2089749"/>
            <a:ext cx="173652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880B48-5E17-4D11-865C-69DD7D161CBB}"/>
              </a:ext>
            </a:extLst>
          </p:cNvPr>
          <p:cNvSpPr txBox="1"/>
          <p:nvPr/>
        </p:nvSpPr>
        <p:spPr>
          <a:xfrm>
            <a:off x="6745186" y="4591543"/>
            <a:ext cx="173652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Whitelisting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099692-AF9E-412B-94C2-7DB115BD7918}"/>
              </a:ext>
            </a:extLst>
          </p:cNvPr>
          <p:cNvSpPr txBox="1"/>
          <p:nvPr/>
        </p:nvSpPr>
        <p:spPr>
          <a:xfrm>
            <a:off x="6134775" y="508985"/>
            <a:ext cx="83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41196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Samratjit Mukherjee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{09A79323-AC53-425B-90FE-98DB11840674}tf56160789_win32</Template>
  <TotalTime>171</TotalTime>
  <Words>166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3-Tier Architecture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3-Tier Architecture</dc:title>
  <dc:creator>Samratjit Mukherjee</dc:creator>
  <cp:lastModifiedBy>Samratjit Mukherjee</cp:lastModifiedBy>
  <cp:revision>10</cp:revision>
  <dcterms:created xsi:type="dcterms:W3CDTF">2021-05-21T17:55:11Z</dcterms:created>
  <dcterms:modified xsi:type="dcterms:W3CDTF">2021-05-21T20:46:44Z</dcterms:modified>
</cp:coreProperties>
</file>