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DA9"/>
    <a:srgbClr val="6280C4"/>
    <a:srgbClr val="5E7496"/>
    <a:srgbClr val="2B5DCE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3248" y="-120"/>
      </p:cViewPr>
      <p:guideLst>
        <p:guide orient="horz" pos="676"/>
        <p:guide pos="4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F5C99-D793-9848-9ED3-196CF86A7956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B91DE-750E-FA4F-8A10-54A39706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5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80FC-7B5B-D24F-BB9C-3439AFD819E9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A5C84-6F7D-A945-9BCC-129FF98C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nelson.VELODYNE\Desktop\Velodyne PPT templates slide images\Velodyne cover.jpg"/>
          <p:cNvPicPr>
            <a:picLocks noChangeAspect="1" noChangeArrowheads="1"/>
          </p:cNvPicPr>
          <p:nvPr userDrawn="1"/>
        </p:nvPicPr>
        <p:blipFill rotWithShape="1">
          <a:blip r:embed="rId2"/>
          <a:srcRect b="10196"/>
          <a:stretch/>
        </p:blipFill>
        <p:spPr bwMode="auto">
          <a:xfrm>
            <a:off x="0" y="0"/>
            <a:ext cx="9144000" cy="61587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/>
          <a:srcRect l="6445" t="30714" r="41301" b="29259"/>
          <a:stretch/>
        </p:blipFill>
        <p:spPr>
          <a:xfrm>
            <a:off x="833039" y="1068555"/>
            <a:ext cx="1831410" cy="483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B3B1-3A9B-1A4F-956E-1ADF81F44BC1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130628" y="6462735"/>
            <a:ext cx="288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www.VelodyneLidar.com</a:t>
            </a:r>
            <a:endParaRPr lang="en-US" sz="1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0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DB3-F180-9840-B544-DDFD5E9BB6E6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10986" y="1639434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Thank You for Using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350" y="3312115"/>
            <a:ext cx="7927408" cy="11811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0628" y="6462735"/>
            <a:ext cx="288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www.VelodyneLidar.com</a:t>
            </a: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11" name="Picture 9" descr="Velodyne guts_dark blue"/>
          <p:cNvPicPr>
            <a:picLocks noChangeArrowheads="1"/>
          </p:cNvPicPr>
          <p:nvPr userDrawn="1"/>
        </p:nvPicPr>
        <p:blipFill rotWithShape="1">
          <a:blip r:embed="rId3"/>
          <a:srcRect b="88965"/>
          <a:stretch/>
        </p:blipFill>
        <p:spPr bwMode="auto">
          <a:xfrm>
            <a:off x="0" y="-12915"/>
            <a:ext cx="9144000" cy="1143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Rectangle 1"/>
          <p:cNvSpPr/>
          <p:nvPr userDrawn="1"/>
        </p:nvSpPr>
        <p:spPr>
          <a:xfrm>
            <a:off x="18274" y="6154817"/>
            <a:ext cx="694047" cy="6940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88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nelson.VELODYNE\Desktop\Velodyne PPT templates slide images\Velodyne cover.jpg"/>
          <p:cNvPicPr>
            <a:picLocks noChangeAspect="1" noChangeArrowheads="1"/>
          </p:cNvPicPr>
          <p:nvPr userDrawn="1"/>
        </p:nvPicPr>
        <p:blipFill rotWithShape="1">
          <a:blip r:embed="rId2"/>
          <a:srcRect b="10196"/>
          <a:stretch/>
        </p:blipFill>
        <p:spPr bwMode="auto">
          <a:xfrm>
            <a:off x="0" y="0"/>
            <a:ext cx="9144000" cy="61587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F43-2188-5040-B1F1-FFE7BA6D59F6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6445" t="30714" r="41301" b="29259"/>
          <a:stretch/>
        </p:blipFill>
        <p:spPr>
          <a:xfrm>
            <a:off x="833039" y="1068555"/>
            <a:ext cx="1831410" cy="4835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0628" y="6462735"/>
            <a:ext cx="288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www.VelodyneLidar.com</a:t>
            </a:r>
            <a:endParaRPr lang="en-US" sz="1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35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Velodyne guts_dark blue"/>
          <p:cNvPicPr>
            <a:picLocks noChangeArrowheads="1"/>
          </p:cNvPicPr>
          <p:nvPr userDrawn="1"/>
        </p:nvPicPr>
        <p:blipFill rotWithShape="1">
          <a:blip r:embed="rId2"/>
          <a:srcRect b="88965"/>
          <a:stretch/>
        </p:blipFill>
        <p:spPr bwMode="auto">
          <a:xfrm>
            <a:off x="0" y="-12915"/>
            <a:ext cx="9144000" cy="1143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"/>
            <a:ext cx="7315200" cy="105982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C4DF-2BD4-C34E-8316-0A9846F89615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5481" y="6526823"/>
            <a:ext cx="1799919" cy="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1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F196-C748-9A4E-8753-F878EB523D7D}" type="datetime1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481" y="6526823"/>
            <a:ext cx="1799919" cy="261960"/>
          </a:xfrm>
          <a:prstGeom prst="rect">
            <a:avLst/>
          </a:prstGeom>
        </p:spPr>
      </p:pic>
      <p:pic>
        <p:nvPicPr>
          <p:cNvPr id="12" name="Picture 9" descr="Velodyne guts_dark blue"/>
          <p:cNvPicPr>
            <a:picLocks noChangeArrowheads="1"/>
          </p:cNvPicPr>
          <p:nvPr userDrawn="1"/>
        </p:nvPicPr>
        <p:blipFill rotWithShape="1">
          <a:blip r:embed="rId3"/>
          <a:srcRect b="88965"/>
          <a:stretch/>
        </p:blipFill>
        <p:spPr bwMode="auto">
          <a:xfrm>
            <a:off x="0" y="-12915"/>
            <a:ext cx="9144000" cy="1143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-1"/>
            <a:ext cx="7315200" cy="105982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787B-D608-5C4A-8F33-EB8EF4D4B026}" type="datetime1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481" y="6526823"/>
            <a:ext cx="1799919" cy="261960"/>
          </a:xfrm>
          <a:prstGeom prst="rect">
            <a:avLst/>
          </a:prstGeom>
        </p:spPr>
      </p:pic>
      <p:pic>
        <p:nvPicPr>
          <p:cNvPr id="13" name="Picture 9" descr="Velodyne guts_dark blue"/>
          <p:cNvPicPr>
            <a:picLocks noChangeArrowheads="1"/>
          </p:cNvPicPr>
          <p:nvPr userDrawn="1"/>
        </p:nvPicPr>
        <p:blipFill rotWithShape="1">
          <a:blip r:embed="rId3"/>
          <a:srcRect b="88965"/>
          <a:stretch/>
        </p:blipFill>
        <p:spPr bwMode="auto">
          <a:xfrm>
            <a:off x="0" y="-12915"/>
            <a:ext cx="9144000" cy="1143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-1"/>
            <a:ext cx="7315200" cy="105982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5E74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7149-0780-E142-801D-F513B71354E6}" type="datetime1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481" y="6526823"/>
            <a:ext cx="1799919" cy="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rgbClr val="5E74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F4D-3DE6-1E4C-A8EC-F1CB114F76CA}" type="datetime1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481" y="6526823"/>
            <a:ext cx="1799919" cy="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5E74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2992-D366-F449-9A4B-D4A3967436CD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695884" y="1071025"/>
            <a:ext cx="1799919" cy="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  <a:solidFill>
            <a:srgbClr val="5E74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F05D-9C83-5743-B93F-8E54C939F2F4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695884" y="1071025"/>
            <a:ext cx="1799919" cy="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AB49-47DA-A34A-A67D-03C14879B677}" type="datetime1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7A8C-C850-7941-8058-6E58BCC42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2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VLP-16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Webserver Interface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ishot-1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1" b="1852"/>
          <a:stretch/>
        </p:blipFill>
        <p:spPr>
          <a:xfrm>
            <a:off x="0" y="1073150"/>
            <a:ext cx="7802203" cy="578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487" y="319127"/>
            <a:ext cx="3781344" cy="892258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Configuration Page</a:t>
            </a:r>
            <a:endParaRPr lang="en-US" sz="3200" dirty="0"/>
          </a:p>
        </p:txBody>
      </p:sp>
      <p:pic>
        <p:nvPicPr>
          <p:cNvPr id="8" name="Picture 7" descr="ishot-1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" y="2752942"/>
            <a:ext cx="6625167" cy="3151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333" y="2808111"/>
            <a:ext cx="952500" cy="197556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ishot-1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 b="1955"/>
          <a:stretch/>
        </p:blipFill>
        <p:spPr>
          <a:xfrm>
            <a:off x="0" y="1073150"/>
            <a:ext cx="7819271" cy="57848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19487" y="319127"/>
            <a:ext cx="3781344" cy="89225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System Page</a:t>
            </a:r>
            <a:endParaRPr lang="en-US" sz="3200" dirty="0"/>
          </a:p>
        </p:txBody>
      </p:sp>
      <p:pic>
        <p:nvPicPr>
          <p:cNvPr id="7" name="Picture 6" descr="ishot-1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" y="2752942"/>
            <a:ext cx="6625167" cy="3151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8833" y="2808111"/>
            <a:ext cx="479778" cy="197556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ishot-1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" b="1954"/>
          <a:stretch/>
        </p:blipFill>
        <p:spPr>
          <a:xfrm>
            <a:off x="0" y="1073150"/>
            <a:ext cx="7836564" cy="57848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19487" y="319127"/>
            <a:ext cx="3781344" cy="89225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Information Page</a:t>
            </a:r>
            <a:endParaRPr lang="en-US" sz="3200" dirty="0"/>
          </a:p>
        </p:txBody>
      </p:sp>
      <p:pic>
        <p:nvPicPr>
          <p:cNvPr id="7" name="Picture 6" descr="ishot-1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" y="2752942"/>
            <a:ext cx="6625167" cy="3151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0946" y="2800002"/>
            <a:ext cx="275166" cy="197556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7A8C-C850-7941-8058-6E58BCC42E0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ishot-1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" b="1741"/>
          <a:stretch/>
        </p:blipFill>
        <p:spPr>
          <a:xfrm>
            <a:off x="0" y="1079890"/>
            <a:ext cx="7775974" cy="57781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19487" y="319127"/>
            <a:ext cx="3781344" cy="89225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Diagnostics Page</a:t>
            </a:r>
            <a:endParaRPr lang="en-US" sz="3200" dirty="0"/>
          </a:p>
        </p:txBody>
      </p:sp>
      <p:pic>
        <p:nvPicPr>
          <p:cNvPr id="6" name="Picture 5" descr="ishot-1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4722"/>
            <a:ext cx="6625167" cy="31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0222" y="2800002"/>
            <a:ext cx="754945" cy="197556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45925"/>
      </p:ext>
    </p:extLst>
  </p:cSld>
  <p:clrMapOvr>
    <a:masterClrMapping/>
  </p:clrMapOvr>
</p:sld>
</file>

<file path=ppt/theme/theme1.xml><?xml version="1.0" encoding="utf-8"?>
<a:theme xmlns:a="http://schemas.openxmlformats.org/drawingml/2006/main" name="Velodynelidar 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Velodynelidar Default Template.potx</Template>
  <TotalTime>102</TotalTime>
  <Words>18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Velodynelidar Default Template</vt:lpstr>
      <vt:lpstr>VLP-16</vt:lpstr>
      <vt:lpstr>Configuration Page</vt:lpstr>
      <vt:lpstr>PowerPoint Presentation</vt:lpstr>
      <vt:lpstr>PowerPoint Presentation</vt:lpstr>
      <vt:lpstr>PowerPoint Presentation</vt:lpstr>
      <vt:lpstr>PowerPoint Presentation</vt:lpstr>
    </vt:vector>
  </TitlesOfParts>
  <Company>Velodyne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Oroshnik</dc:creator>
  <cp:lastModifiedBy>David Oroshnik</cp:lastModifiedBy>
  <cp:revision>17</cp:revision>
  <dcterms:created xsi:type="dcterms:W3CDTF">2013-09-27T22:36:22Z</dcterms:created>
  <dcterms:modified xsi:type="dcterms:W3CDTF">2015-02-14T00:24:50Z</dcterms:modified>
</cp:coreProperties>
</file>