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92810" y="996950"/>
            <a:ext cx="10406380" cy="5400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1500"/>
              <a:t>Python</a:t>
            </a:r>
            <a:r>
              <a:rPr lang="zh-CN" altLang="en-US" sz="11500"/>
              <a:t>实现</a:t>
            </a:r>
            <a:endParaRPr lang="zh-CN" altLang="en-US" sz="11500"/>
          </a:p>
          <a:p>
            <a:pPr algn="ctr"/>
            <a:r>
              <a:rPr lang="zh-CN" altLang="en-US" sz="11500"/>
              <a:t>互联网公司</a:t>
            </a:r>
            <a:endParaRPr lang="zh-CN" altLang="en-US" sz="11500"/>
          </a:p>
          <a:p>
            <a:pPr algn="ctr"/>
            <a:r>
              <a:rPr lang="zh-CN" altLang="en-US" sz="11500"/>
              <a:t>十大算法面试题</a:t>
            </a:r>
            <a:endParaRPr lang="zh-CN" altLang="en-US" sz="115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96620" y="397510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/>
              <a:t>十大算法面试题</a:t>
            </a:r>
            <a:endParaRPr lang="zh-CN" altLang="en-US" sz="4800"/>
          </a:p>
        </p:txBody>
      </p:sp>
      <p:sp>
        <p:nvSpPr>
          <p:cNvPr id="2" name="文本框 1"/>
          <p:cNvSpPr txBox="1"/>
          <p:nvPr/>
        </p:nvSpPr>
        <p:spPr>
          <a:xfrm>
            <a:off x="896620" y="1428115"/>
            <a:ext cx="9058275" cy="5133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01. </a:t>
            </a:r>
            <a:r>
              <a:rPr lang="zh-CN" altLang="en-US" sz="2000">
                <a:latin typeface="+mn-ea"/>
                <a:cs typeface="+mn-ea"/>
              </a:rPr>
              <a:t>深度优先搜索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02. </a:t>
            </a:r>
            <a:r>
              <a:rPr lang="zh-CN" altLang="en-US" sz="2000">
                <a:latin typeface="+mn-ea"/>
                <a:cs typeface="+mn-ea"/>
              </a:rPr>
              <a:t>广度优先搜索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03. </a:t>
            </a:r>
            <a:r>
              <a:rPr lang="zh-CN" altLang="en-US" sz="2000">
                <a:latin typeface="+mn-ea"/>
                <a:cs typeface="+mn-ea"/>
              </a:rPr>
              <a:t>括号匹配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04. </a:t>
            </a:r>
            <a:r>
              <a:rPr lang="zh-CN" altLang="en-US" sz="2000">
                <a:latin typeface="+mn-ea"/>
                <a:cs typeface="+mn-ea"/>
              </a:rPr>
              <a:t>哈希表的使用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05. </a:t>
            </a:r>
            <a:r>
              <a:rPr lang="zh-CN" altLang="en-US" sz="2000">
                <a:latin typeface="+mn-ea"/>
                <a:cs typeface="+mn-ea"/>
              </a:rPr>
              <a:t>多指针操作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06. </a:t>
            </a:r>
            <a:r>
              <a:rPr lang="zh-CN" altLang="en-US" sz="2000">
                <a:latin typeface="+mn-ea"/>
                <a:cs typeface="+mn-ea"/>
              </a:rPr>
              <a:t>链表反转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07. </a:t>
            </a:r>
            <a:r>
              <a:rPr lang="zh-CN" altLang="en-US" sz="2000">
                <a:latin typeface="+mn-ea"/>
                <a:cs typeface="+mn-ea"/>
              </a:rPr>
              <a:t>基础排序算法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08. </a:t>
            </a:r>
            <a:r>
              <a:rPr lang="zh-CN" altLang="en-US" sz="2000">
                <a:latin typeface="+mn-ea"/>
                <a:cs typeface="+mn-ea"/>
              </a:rPr>
              <a:t>递归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09. </a:t>
            </a:r>
            <a:r>
              <a:rPr lang="en-US" altLang="zh-CN" sz="2000">
                <a:latin typeface="+mn-ea"/>
                <a:cs typeface="+mn-ea"/>
              </a:rPr>
              <a:t>LRU </a:t>
            </a:r>
            <a:r>
              <a:rPr lang="zh-CN" altLang="zh-CN" sz="2000">
                <a:latin typeface="+mn-ea"/>
                <a:cs typeface="+mn-ea"/>
              </a:rPr>
              <a:t>最近最少使用</a:t>
            </a:r>
            <a:endParaRPr lang="zh-CN" altLang="zh-CN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10. </a:t>
            </a:r>
            <a:r>
              <a:rPr lang="zh-CN" altLang="zh-CN" sz="2000">
                <a:latin typeface="+mn-ea"/>
                <a:cs typeface="+mn-ea"/>
              </a:rPr>
              <a:t>二分查找</a:t>
            </a:r>
            <a:endParaRPr lang="zh-CN" altLang="zh-CN" sz="200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2905" y="2552700"/>
            <a:ext cx="5669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快速面试准备的提纲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要学会知识迁移的能力</a:t>
            </a:r>
            <a:endParaRPr lang="zh-CN" altLang="en-US"/>
          </a:p>
          <a:p>
            <a:r>
              <a:rPr lang="zh-CN" altLang="en-US"/>
              <a:t>遇到题目，应该往这些思想上靠拢和解决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学习就像游泳，看别人游得好没用，你得自己下水试试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93725" y="388620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/>
              <a:t>链表是否有环</a:t>
            </a:r>
            <a:endParaRPr lang="zh-CN" altLang="en-US" sz="4800"/>
          </a:p>
        </p:txBody>
      </p:sp>
      <p:sp>
        <p:nvSpPr>
          <p:cNvPr id="4" name="圆角矩形 3"/>
          <p:cNvSpPr/>
          <p:nvPr/>
        </p:nvSpPr>
        <p:spPr>
          <a:xfrm>
            <a:off x="1276350" y="205232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526665" y="205232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804285" y="205232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1837690" y="2310130"/>
            <a:ext cx="688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3088005" y="2310130"/>
            <a:ext cx="716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86510" y="284416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fast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536825" y="284416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low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860415" y="1987550"/>
            <a:ext cx="411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情况</a:t>
            </a:r>
            <a:r>
              <a:rPr lang="en-US" altLang="zh-CN" b="1">
                <a:solidFill>
                  <a:srgbClr val="FF0000"/>
                </a:solidFill>
              </a:rPr>
              <a:t>1-</a:t>
            </a:r>
            <a:r>
              <a:rPr lang="zh-CN" altLang="en-US" b="1">
                <a:solidFill>
                  <a:srgbClr val="FF0000"/>
                </a:solidFill>
              </a:rPr>
              <a:t>状态：</a:t>
            </a:r>
            <a:endParaRPr lang="zh-CN" altLang="en-US"/>
          </a:p>
          <a:p>
            <a:r>
              <a:rPr lang="zh-CN" altLang="en-US"/>
              <a:t>接下来</a:t>
            </a:r>
            <a:r>
              <a:rPr lang="en-US" altLang="zh-CN"/>
              <a:t>fast</a:t>
            </a:r>
            <a:r>
              <a:rPr lang="zh-CN" altLang="en-US"/>
              <a:t>走</a:t>
            </a:r>
            <a:r>
              <a:rPr lang="en-US" altLang="zh-CN"/>
              <a:t>2</a:t>
            </a:r>
            <a:r>
              <a:rPr lang="zh-CN" altLang="en-US"/>
              <a:t>步，</a:t>
            </a:r>
            <a:r>
              <a:rPr lang="en-US" altLang="zh-CN"/>
              <a:t>low</a:t>
            </a:r>
            <a:r>
              <a:rPr lang="zh-CN" altLang="en-US"/>
              <a:t>走</a:t>
            </a:r>
            <a:r>
              <a:rPr lang="en-US" altLang="zh-CN"/>
              <a:t>1</a:t>
            </a:r>
            <a:r>
              <a:rPr lang="zh-CN" altLang="en-US"/>
              <a:t>步，刚好遇到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276350" y="3688715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2526665" y="3688715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804285" y="3688715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1837690" y="3946525"/>
            <a:ext cx="688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>
            <a:off x="3088005" y="3946525"/>
            <a:ext cx="716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86510" y="4480560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fast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804285" y="448056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low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860415" y="3623945"/>
            <a:ext cx="424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情况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zh-CN" altLang="en-US" b="1">
                <a:solidFill>
                  <a:srgbClr val="FF0000"/>
                </a:solidFill>
              </a:rPr>
              <a:t>状态：</a:t>
            </a:r>
            <a:endParaRPr lang="zh-CN" altLang="en-US"/>
          </a:p>
          <a:p>
            <a:r>
              <a:rPr lang="zh-CN" altLang="en-US"/>
              <a:t>接下来</a:t>
            </a:r>
            <a:r>
              <a:rPr lang="en-US" altLang="zh-CN"/>
              <a:t>fast</a:t>
            </a:r>
            <a:r>
              <a:rPr lang="zh-CN" altLang="en-US"/>
              <a:t>走</a:t>
            </a:r>
            <a:r>
              <a:rPr lang="en-US" altLang="zh-CN"/>
              <a:t>2</a:t>
            </a:r>
            <a:r>
              <a:rPr lang="zh-CN" altLang="en-US"/>
              <a:t>步，</a:t>
            </a:r>
            <a:r>
              <a:rPr lang="en-US" altLang="zh-CN"/>
              <a:t>low</a:t>
            </a:r>
            <a:r>
              <a:rPr lang="zh-CN" altLang="en-US"/>
              <a:t>走</a:t>
            </a:r>
            <a:r>
              <a:rPr lang="en-US" altLang="zh-CN"/>
              <a:t>1</a:t>
            </a:r>
            <a:r>
              <a:rPr lang="zh-CN" altLang="en-US"/>
              <a:t>步，变成情况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4888865" y="205232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4888865" y="3688715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6" idx="3"/>
            <a:endCxn id="20" idx="1"/>
          </p:cNvCxnSpPr>
          <p:nvPr/>
        </p:nvCxnSpPr>
        <p:spPr>
          <a:xfrm>
            <a:off x="4365625" y="2310130"/>
            <a:ext cx="523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21" idx="1"/>
          </p:cNvCxnSpPr>
          <p:nvPr/>
        </p:nvCxnSpPr>
        <p:spPr>
          <a:xfrm>
            <a:off x="4365625" y="3946525"/>
            <a:ext cx="523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203325" y="38862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/>
              <a:t>链表反转</a:t>
            </a:r>
            <a:endParaRPr lang="zh-CN" altLang="en-US" sz="4800"/>
          </a:p>
        </p:txBody>
      </p:sp>
      <p:sp>
        <p:nvSpPr>
          <p:cNvPr id="4" name="圆角矩形 3"/>
          <p:cNvSpPr/>
          <p:nvPr/>
        </p:nvSpPr>
        <p:spPr>
          <a:xfrm>
            <a:off x="1828165" y="2567940"/>
            <a:ext cx="561340" cy="5156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78480" y="2567940"/>
            <a:ext cx="561340" cy="5156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908550" y="256794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6186805" y="256794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6" idx="3"/>
            <a:endCxn id="20" idx="1"/>
          </p:cNvCxnSpPr>
          <p:nvPr/>
        </p:nvCxnSpPr>
        <p:spPr>
          <a:xfrm>
            <a:off x="5469890" y="2825750"/>
            <a:ext cx="716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7316470" y="256794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20" idx="3"/>
            <a:endCxn id="2" idx="1"/>
          </p:cNvCxnSpPr>
          <p:nvPr/>
        </p:nvCxnSpPr>
        <p:spPr>
          <a:xfrm>
            <a:off x="6748145" y="2825750"/>
            <a:ext cx="56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1"/>
            <a:endCxn id="4" idx="3"/>
          </p:cNvCxnSpPr>
          <p:nvPr/>
        </p:nvCxnSpPr>
        <p:spPr>
          <a:xfrm flipH="1">
            <a:off x="2389505" y="2825750"/>
            <a:ext cx="688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文本框 24"/>
          <p:cNvSpPr txBox="1"/>
          <p:nvPr/>
        </p:nvSpPr>
        <p:spPr>
          <a:xfrm>
            <a:off x="4908550" y="20154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旧链表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71140" y="20154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新链表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50410" y="3355975"/>
            <a:ext cx="1278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curr_node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938520" y="3355975"/>
            <a:ext cx="1278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next_node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719705" y="3355975"/>
            <a:ext cx="1278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new_root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589405" y="3967480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遍历旧链表，每次把旧链表的第一个节点，变成新链表的第一个节点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93725" y="388620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/>
              <a:t>括号匹配算法</a:t>
            </a:r>
            <a:endParaRPr lang="zh-CN" altLang="en-US" sz="4800"/>
          </a:p>
        </p:txBody>
      </p:sp>
      <p:sp>
        <p:nvSpPr>
          <p:cNvPr id="7" name="矩形 6"/>
          <p:cNvSpPr/>
          <p:nvPr/>
        </p:nvSpPr>
        <p:spPr>
          <a:xfrm>
            <a:off x="1833880" y="343281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{</a:t>
            </a:r>
            <a:endParaRPr lang="en-US" altLang="zh-CN" sz="3600" b="1"/>
          </a:p>
        </p:txBody>
      </p:sp>
      <p:sp>
        <p:nvSpPr>
          <p:cNvPr id="8" name="矩形 7"/>
          <p:cNvSpPr/>
          <p:nvPr/>
        </p:nvSpPr>
        <p:spPr>
          <a:xfrm>
            <a:off x="1833880" y="4326255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(</a:t>
            </a:r>
            <a:endParaRPr lang="en-US" altLang="zh-CN" sz="3600" b="1"/>
          </a:p>
        </p:txBody>
      </p:sp>
      <p:sp>
        <p:nvSpPr>
          <p:cNvPr id="9" name="矩形 8"/>
          <p:cNvSpPr/>
          <p:nvPr/>
        </p:nvSpPr>
        <p:spPr>
          <a:xfrm>
            <a:off x="3801745" y="210566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}</a:t>
            </a:r>
            <a:endParaRPr lang="en-US" altLang="zh-CN" sz="3600" b="1"/>
          </a:p>
        </p:txBody>
      </p:sp>
      <p:sp>
        <p:nvSpPr>
          <p:cNvPr id="11" name="矩形 10"/>
          <p:cNvSpPr/>
          <p:nvPr/>
        </p:nvSpPr>
        <p:spPr>
          <a:xfrm>
            <a:off x="5440680" y="4326255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(</a:t>
            </a:r>
            <a:endParaRPr lang="en-US" altLang="zh-CN" sz="3600" b="1"/>
          </a:p>
        </p:txBody>
      </p:sp>
      <p:sp>
        <p:nvSpPr>
          <p:cNvPr id="13" name="矩形 12"/>
          <p:cNvSpPr/>
          <p:nvPr/>
        </p:nvSpPr>
        <p:spPr>
          <a:xfrm>
            <a:off x="7031355" y="210566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)</a:t>
            </a:r>
            <a:endParaRPr lang="en-US" altLang="zh-CN" sz="3600" b="1"/>
          </a:p>
        </p:txBody>
      </p:sp>
      <p:sp>
        <p:nvSpPr>
          <p:cNvPr id="14" name="矩形 13"/>
          <p:cNvSpPr/>
          <p:nvPr/>
        </p:nvSpPr>
        <p:spPr>
          <a:xfrm>
            <a:off x="8651240" y="4326255"/>
            <a:ext cx="1086485" cy="89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3600" b="1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625090" y="2604770"/>
            <a:ext cx="929640" cy="6718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911215" y="2779395"/>
            <a:ext cx="920750" cy="11328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105025" y="5485765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12460" y="5485765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922385" y="5485765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82365" y="16383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待匹配括号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911340" y="16383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待匹配括号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11300" y="3543935"/>
            <a:ext cx="8735695" cy="139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45465" y="361315"/>
            <a:ext cx="5262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/>
              <a:t>哈希表</a:t>
            </a:r>
            <a:r>
              <a:rPr lang="en-US" altLang="zh-CN" sz="4800"/>
              <a:t>-</a:t>
            </a:r>
            <a:r>
              <a:rPr lang="zh-CN" altLang="en-US" sz="4800"/>
              <a:t>两个数的和</a:t>
            </a:r>
            <a:endParaRPr lang="zh-CN" altLang="en-US" sz="4800"/>
          </a:p>
        </p:txBody>
      </p:sp>
      <p:sp>
        <p:nvSpPr>
          <p:cNvPr id="2" name="矩形 1"/>
          <p:cNvSpPr/>
          <p:nvPr/>
        </p:nvSpPr>
        <p:spPr>
          <a:xfrm>
            <a:off x="1907540" y="379222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3</a:t>
            </a:r>
            <a:endParaRPr lang="en-US" altLang="zh-CN" sz="3600" b="1"/>
          </a:p>
        </p:txBody>
      </p:sp>
      <p:sp>
        <p:nvSpPr>
          <p:cNvPr id="3" name="矩形 2"/>
          <p:cNvSpPr/>
          <p:nvPr/>
        </p:nvSpPr>
        <p:spPr>
          <a:xfrm>
            <a:off x="3580765" y="379222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4</a:t>
            </a:r>
            <a:endParaRPr lang="en-US" altLang="zh-CN" sz="3600" b="1"/>
          </a:p>
        </p:txBody>
      </p:sp>
      <p:sp>
        <p:nvSpPr>
          <p:cNvPr id="4" name="矩形 3"/>
          <p:cNvSpPr/>
          <p:nvPr/>
        </p:nvSpPr>
        <p:spPr>
          <a:xfrm>
            <a:off x="8882380" y="379222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6</a:t>
            </a:r>
            <a:endParaRPr lang="en-US" altLang="zh-CN" sz="3600" b="1"/>
          </a:p>
        </p:txBody>
      </p:sp>
      <p:sp>
        <p:nvSpPr>
          <p:cNvPr id="5" name="矩形 4"/>
          <p:cNvSpPr/>
          <p:nvPr/>
        </p:nvSpPr>
        <p:spPr>
          <a:xfrm>
            <a:off x="7131050" y="379222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8</a:t>
            </a:r>
            <a:endParaRPr lang="en-US" altLang="zh-CN" sz="3600" b="1"/>
          </a:p>
        </p:txBody>
      </p:sp>
      <p:sp>
        <p:nvSpPr>
          <p:cNvPr id="6" name="矩形 5"/>
          <p:cNvSpPr/>
          <p:nvPr/>
        </p:nvSpPr>
        <p:spPr>
          <a:xfrm>
            <a:off x="5454650" y="379222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2</a:t>
            </a:r>
            <a:endParaRPr lang="en-US" altLang="zh-CN" sz="3600" b="1"/>
          </a:p>
        </p:txBody>
      </p:sp>
      <p:sp>
        <p:nvSpPr>
          <p:cNvPr id="12" name="文本框 11"/>
          <p:cNvSpPr txBox="1"/>
          <p:nvPr/>
        </p:nvSpPr>
        <p:spPr>
          <a:xfrm>
            <a:off x="545465" y="41421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哈希表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11300" y="1693545"/>
            <a:ext cx="17843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目标数字和：</a:t>
            </a:r>
            <a:r>
              <a:rPr lang="en-US" altLang="zh-CN" sz="3200" b="1">
                <a:solidFill>
                  <a:srgbClr val="FF0000"/>
                </a:solidFill>
              </a:rPr>
              <a:t>6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71745" y="1960880"/>
            <a:ext cx="1086485" cy="8934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2</a:t>
            </a:r>
            <a:endParaRPr lang="en-US" altLang="zh-CN" sz="3600" b="1"/>
          </a:p>
        </p:txBody>
      </p:sp>
      <p:sp>
        <p:nvSpPr>
          <p:cNvPr id="22" name="文本框 21"/>
          <p:cNvSpPr txBox="1"/>
          <p:nvPr/>
        </p:nvSpPr>
        <p:spPr>
          <a:xfrm>
            <a:off x="4576445" y="2854325"/>
            <a:ext cx="390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4272915" y="2501900"/>
            <a:ext cx="570865" cy="874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295650" y="2146935"/>
            <a:ext cx="390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759835" y="2501900"/>
            <a:ext cx="596265" cy="4546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演示</Application>
  <PresentationFormat>宽屏</PresentationFormat>
  <Paragraphs>124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方正书宋_GBK</vt:lpstr>
      <vt:lpstr>Wingdings</vt:lpstr>
      <vt:lpstr>微软雅黑</vt:lpstr>
      <vt:lpstr>Arial Unicode MS</vt:lpstr>
      <vt:lpstr>宋体</vt:lpstr>
      <vt:lpstr>微软雅黑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peishuaishuai</cp:lastModifiedBy>
  <cp:revision>112</cp:revision>
  <dcterms:created xsi:type="dcterms:W3CDTF">2019-11-28T10:09:47Z</dcterms:created>
  <dcterms:modified xsi:type="dcterms:W3CDTF">2019-11-28T10:09:47Z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2052-1.6.0.2399</vt:lpwstr>
  </property>
</Properties>
</file>