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2810" y="1613535"/>
            <a:ext cx="104063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1500"/>
              <a:t>互联网公司</a:t>
            </a:r>
            <a:endParaRPr lang="zh-CN" altLang="en-US" sz="11500"/>
          </a:p>
          <a:p>
            <a:pPr algn="ctr"/>
            <a:r>
              <a:rPr lang="zh-CN" altLang="en-US" sz="11500"/>
              <a:t>十大算法面试题</a:t>
            </a:r>
            <a:endParaRPr lang="zh-CN" altLang="en-US" sz="115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6620" y="397510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十大算法面试题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896620" y="1428115"/>
            <a:ext cx="9058275" cy="513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深度优先搜索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广度优先搜索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括号匹配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哈希表的使用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多指针操作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链表反转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基础排序算法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递归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LRU </a:t>
            </a:r>
            <a:r>
              <a:rPr lang="zh-CN" altLang="zh-CN" sz="2000"/>
              <a:t>最近最少使用</a:t>
            </a:r>
            <a:endParaRPr lang="zh-CN" altLang="zh-CN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sz="2000"/>
              <a:t>二分查找</a:t>
            </a:r>
            <a:endParaRPr lang="zh-CN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5416550" y="3147060"/>
            <a:ext cx="4297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快速面试准备的提纲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要学会知识迁移的能力</a:t>
            </a:r>
            <a:endParaRPr lang="zh-CN" altLang="en-US"/>
          </a:p>
          <a:p>
            <a:r>
              <a:rPr lang="zh-CN" altLang="en-US"/>
              <a:t>遇到题目，应该往这些思想上靠拢和解决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656455" y="1560195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990975" y="2267585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5344795" y="2267585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569970" y="287655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392295" y="287655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00625" y="287655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5716270" y="287655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3225800" y="351028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3914140" y="3510280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6" idx="3"/>
            <a:endCxn id="11" idx="7"/>
          </p:cNvCxnSpPr>
          <p:nvPr/>
        </p:nvCxnSpPr>
        <p:spPr>
          <a:xfrm flipH="1">
            <a:off x="4284980" y="1854200"/>
            <a:ext cx="42164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5"/>
            <a:endCxn id="12" idx="1"/>
          </p:cNvCxnSpPr>
          <p:nvPr/>
        </p:nvCxnSpPr>
        <p:spPr>
          <a:xfrm>
            <a:off x="4950460" y="1854200"/>
            <a:ext cx="44450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0"/>
          </p:cNvCxnSpPr>
          <p:nvPr/>
        </p:nvCxnSpPr>
        <p:spPr>
          <a:xfrm flipH="1">
            <a:off x="3742055" y="2561590"/>
            <a:ext cx="29908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  <a:endCxn id="14" idx="0"/>
          </p:cNvCxnSpPr>
          <p:nvPr/>
        </p:nvCxnSpPr>
        <p:spPr>
          <a:xfrm>
            <a:off x="4284980" y="2561590"/>
            <a:ext cx="27940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5" idx="0"/>
          </p:cNvCxnSpPr>
          <p:nvPr/>
        </p:nvCxnSpPr>
        <p:spPr>
          <a:xfrm flipH="1">
            <a:off x="5172710" y="2561590"/>
            <a:ext cx="22225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16" idx="0"/>
          </p:cNvCxnSpPr>
          <p:nvPr/>
        </p:nvCxnSpPr>
        <p:spPr>
          <a:xfrm>
            <a:off x="5638800" y="2561590"/>
            <a:ext cx="24955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3"/>
            <a:endCxn id="17" idx="0"/>
          </p:cNvCxnSpPr>
          <p:nvPr/>
        </p:nvCxnSpPr>
        <p:spPr>
          <a:xfrm flipH="1">
            <a:off x="3397885" y="3170555"/>
            <a:ext cx="22225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5"/>
            <a:endCxn id="18" idx="0"/>
          </p:cNvCxnSpPr>
          <p:nvPr/>
        </p:nvCxnSpPr>
        <p:spPr>
          <a:xfrm>
            <a:off x="3863975" y="3170555"/>
            <a:ext cx="22225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43</cp:revision>
  <dcterms:created xsi:type="dcterms:W3CDTF">2019-06-19T02:08:00Z</dcterms:created>
  <dcterms:modified xsi:type="dcterms:W3CDTF">2019-11-23T12:13:24Z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