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6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4" r:id="rId11"/>
    <p:sldId id="265" r:id="rId12"/>
  </p:sldIdLst>
  <p:sldSz cx="9144000" cy="5143500" type="screen16x9"/>
  <p:notesSz cx="6858000" cy="9144000"/>
  <p:embeddedFontLst>
    <p:embeddedFont>
      <p:font typeface="Comfortaa" panose="020B0604020202020204" charset="0"/>
      <p:regular r:id="rId14"/>
      <p:bold r:id="rId15"/>
    </p:embeddedFont>
    <p:embeddedFont>
      <p:font typeface="Comfortaa SemiBold" panose="020B0604020202020204" charset="0"/>
      <p:regular r:id="rId16"/>
      <p:bold r:id="rId17"/>
    </p:embeddedFont>
    <p:embeddedFont>
      <p:font typeface="Numans" panose="020B060402020202020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12e4a77b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12e4a77b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33c49091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33c49091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12e4a77be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12e4a77be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12e4a77be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12e4a77be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12e4a77be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12e4a77be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388ae9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388ae9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388ae96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388ae96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mans"/>
                <a:ea typeface="Numans"/>
                <a:cs typeface="Numans"/>
                <a:sym typeface="Numans"/>
              </a:rPr>
              <a:t>CubeJump</a:t>
            </a:r>
            <a:endParaRPr dirty="0">
              <a:latin typeface="Numans"/>
              <a:ea typeface="Numans"/>
              <a:cs typeface="Numans"/>
              <a:sym typeface="Numans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Comfortaa"/>
                <a:ea typeface="Comfortaa"/>
                <a:cs typeface="Comfortaa"/>
                <a:sym typeface="Numans"/>
              </a:rPr>
              <a:t>Мухутдинов</a:t>
            </a:r>
            <a:r>
              <a:rPr lang="ru-RU" dirty="0">
                <a:latin typeface="Comfortaa"/>
                <a:ea typeface="Comfortaa"/>
                <a:cs typeface="Comfortaa"/>
                <a:sym typeface="Numans"/>
              </a:rPr>
              <a:t> Артём, </a:t>
            </a:r>
            <a:r>
              <a:rPr lang="ru-RU" dirty="0" err="1">
                <a:latin typeface="Comfortaa"/>
                <a:ea typeface="Comfortaa"/>
                <a:cs typeface="Comfortaa"/>
                <a:sym typeface="Numans"/>
              </a:rPr>
              <a:t>Косишнов</a:t>
            </a:r>
            <a:r>
              <a:rPr lang="ru-RU" dirty="0">
                <a:latin typeface="Comfortaa"/>
                <a:ea typeface="Comfortaa"/>
                <a:cs typeface="Comfortaa"/>
                <a:sym typeface="Numans"/>
              </a:rPr>
              <a:t> Арсений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52200" y="42325"/>
            <a:ext cx="7239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6940"/>
              <a:buNone/>
            </a:pPr>
            <a:r>
              <a:rPr lang="ru" sz="2680" dirty="0">
                <a:latin typeface="Comfortaa"/>
                <a:ea typeface="Comfortaa"/>
                <a:cs typeface="Comfortaa"/>
                <a:sym typeface="Comfortaa"/>
              </a:rPr>
              <a:t>Идеи для доработки и развития</a:t>
            </a:r>
            <a:endParaRPr sz="268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4294967295"/>
          </p:nvPr>
        </p:nvSpPr>
        <p:spPr>
          <a:xfrm>
            <a:off x="162150" y="945350"/>
            <a:ext cx="8762700" cy="3152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05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Comfortaa SemiBold"/>
              <a:buChar char="●"/>
            </a:pPr>
            <a:r>
              <a:rPr lang="ru" sz="2000" dirty="0">
                <a:latin typeface="Comfortaa SemiBold"/>
                <a:ea typeface="Comfortaa SemiBold"/>
                <a:cs typeface="Comfortaa SemiBold"/>
                <a:sym typeface="Comfortaa SemiBold"/>
              </a:rPr>
              <a:t>Добавить </a:t>
            </a:r>
            <a:r>
              <a:rPr lang="ru-RU" sz="2000" dirty="0">
                <a:latin typeface="Comfortaa SemiBold"/>
                <a:ea typeface="Comfortaa SemiBold"/>
                <a:cs typeface="Comfortaa SemiBold"/>
                <a:sym typeface="Comfortaa SemiBold"/>
              </a:rPr>
              <a:t>возможность стрельбы по монстрам</a:t>
            </a:r>
          </a:p>
          <a:p>
            <a:pPr marL="457200" lvl="0" indent="-3105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Comfortaa SemiBold"/>
              <a:buChar char="●"/>
            </a:pPr>
            <a:endParaRPr lang="ru-RU" sz="2000" dirty="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marL="457200" lvl="0" indent="-3105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Comfortaa SemiBold"/>
              <a:buChar char="●"/>
            </a:pPr>
            <a:endParaRPr lang="ru-RU" sz="2000" dirty="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marL="457200" lvl="0" indent="-3105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Comfortaa SemiBold"/>
              <a:buChar char="●"/>
            </a:pPr>
            <a:r>
              <a:rPr lang="ru-RU" sz="2000" dirty="0">
                <a:latin typeface="Comfortaa SemiBold"/>
                <a:ea typeface="Comfortaa SemiBold"/>
                <a:cs typeface="Comfortaa SemiBold"/>
                <a:sym typeface="Comfortaa SemiBold"/>
              </a:rPr>
              <a:t>Ускорения и усиления для персонажа</a:t>
            </a:r>
          </a:p>
          <a:p>
            <a:pPr marL="457200" lvl="0" indent="-3105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Comfortaa SemiBold"/>
              <a:buChar char="●"/>
            </a:pPr>
            <a:endParaRPr lang="ru-RU" sz="2000" dirty="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marL="146685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None/>
            </a:pPr>
            <a:endParaRPr lang="ru-RU" sz="2000" dirty="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marL="457200" lvl="0" indent="-3105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0"/>
              <a:buFont typeface="Comfortaa SemiBold"/>
              <a:buChar char="●"/>
            </a:pPr>
            <a:r>
              <a:rPr lang="ru-RU" sz="2000" dirty="0">
                <a:latin typeface="Comfortaa SemiBold"/>
                <a:ea typeface="Comfortaa SemiBold"/>
                <a:cs typeface="Comfortaa SemiBold"/>
                <a:sym typeface="Comfortaa SemiBold"/>
              </a:rPr>
              <a:t>Скины для персонажа</a:t>
            </a:r>
            <a:endParaRPr sz="2000" dirty="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7656000" y="4673625"/>
            <a:ext cx="1488000" cy="369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2659"/>
              <a:buNone/>
            </a:pPr>
            <a:r>
              <a:rPr lang="en-US" sz="1879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CubeJump</a:t>
            </a:r>
            <a:endParaRPr sz="1879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1334700" y="2065350"/>
            <a:ext cx="64746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80">
                <a:latin typeface="Comfortaa"/>
                <a:ea typeface="Comfortaa"/>
                <a:cs typeface="Comfortaa"/>
                <a:sym typeface="Comfortaa"/>
              </a:rPr>
              <a:t>СПАСИБО ЗА ВНИМАНИЕ!</a:t>
            </a:r>
            <a:endParaRPr sz="348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4880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2659"/>
              <a:buNone/>
            </a:pPr>
            <a:r>
              <a:rPr lang="en-US" sz="1879" dirty="0">
                <a:latin typeface="Comfortaa"/>
                <a:ea typeface="Comfortaa"/>
                <a:cs typeface="Comfortaa"/>
                <a:sym typeface="Comfortaa"/>
              </a:rPr>
              <a:t>CubeJump</a:t>
            </a:r>
            <a:endParaRPr sz="1879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21E6D-F7F7-B74D-91E6-4FA2762C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89" y="94458"/>
            <a:ext cx="4962778" cy="4744520"/>
          </a:xfrm>
        </p:spPr>
        <p:txBody>
          <a:bodyPr>
            <a:noAutofit/>
          </a:bodyPr>
          <a:lstStyle/>
          <a:p>
            <a:r>
              <a:rPr lang="en-US" sz="2800" dirty="0"/>
              <a:t>CubeJump – </a:t>
            </a:r>
            <a:r>
              <a:rPr lang="ru-RU" sz="2800" dirty="0"/>
              <a:t>игра про жёлтого инопланетянина, который обходит монстров и забирается как можно выше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0EBEF1-4834-4A38-A425-1E75D5C7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138" y="105032"/>
            <a:ext cx="2966960" cy="49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3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503725" y="893100"/>
            <a:ext cx="4116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fortaa"/>
                <a:ea typeface="Comfortaa"/>
                <a:cs typeface="Comfortaa"/>
                <a:sym typeface="Comfortaa"/>
              </a:rPr>
              <a:t>Главное меню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28225" y="1851375"/>
            <a:ext cx="5492700" cy="22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Comfortaa SemiBold"/>
              <a:buChar char="●"/>
            </a:pPr>
            <a:r>
              <a:rPr lang="ru" dirty="0">
                <a:latin typeface="Comfortaa SemiBold"/>
                <a:ea typeface="Comfortaa SemiBold"/>
                <a:cs typeface="Comfortaa SemiBold"/>
                <a:sym typeface="Comfortaa SemiBold"/>
              </a:rPr>
              <a:t>При запуске приложения открывается окно для входа. Для того, чтобы начать игру – нажмите кнопку </a:t>
            </a:r>
            <a:r>
              <a:rPr lang="en-US" dirty="0">
                <a:latin typeface="Comfortaa SemiBold"/>
                <a:ea typeface="Comfortaa SemiBold"/>
                <a:cs typeface="Comfortaa SemiBold"/>
                <a:sym typeface="Comfortaa SemiBold"/>
              </a:rPr>
              <a:t>“start”</a:t>
            </a:r>
            <a:endParaRPr dirty="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4880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2659"/>
              <a:buNone/>
            </a:pPr>
            <a:r>
              <a:rPr lang="en-US" sz="1879" dirty="0">
                <a:latin typeface="Comfortaa"/>
                <a:ea typeface="Comfortaa"/>
                <a:cs typeface="Comfortaa"/>
                <a:sym typeface="Comfortaa"/>
              </a:rPr>
              <a:t>CubeJump</a:t>
            </a:r>
            <a:endParaRPr sz="1879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894502-66AE-CF1E-0669-56A292626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4" r="-275"/>
          <a:stretch/>
        </p:blipFill>
        <p:spPr>
          <a:xfrm>
            <a:off x="5835035" y="86768"/>
            <a:ext cx="3008614" cy="49699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Меню уровней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71900" y="2034550"/>
            <a:ext cx="51552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ru" dirty="0"/>
              <a:t>В меню уровней мы можете выбрать любой из доступных вам уровней для прохождения</a:t>
            </a:r>
          </a:p>
          <a:p>
            <a:pPr marL="285750" indent="-285750">
              <a:spcAft>
                <a:spcPts val="1200"/>
              </a:spcAft>
            </a:pPr>
            <a:r>
              <a:rPr lang="ru" dirty="0"/>
              <a:t>Также, вы можете выбрать </a:t>
            </a:r>
            <a:r>
              <a:rPr lang="en-US" dirty="0"/>
              <a:t>free mode </a:t>
            </a:r>
            <a:r>
              <a:rPr lang="ru-RU" dirty="0"/>
              <a:t>для свободной игры</a:t>
            </a:r>
            <a:endParaRPr lang="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258485-06C0-4B2C-250C-4604CE59F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4"/>
          <a:stretch/>
        </p:blipFill>
        <p:spPr>
          <a:xfrm>
            <a:off x="5875083" y="83430"/>
            <a:ext cx="3000375" cy="4976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80C38-C854-6CB3-A4F4-7EA9825DE95A}"/>
              </a:ext>
            </a:extLst>
          </p:cNvPr>
          <p:cNvSpPr txBox="1"/>
          <p:nvPr/>
        </p:nvSpPr>
        <p:spPr>
          <a:xfrm>
            <a:off x="9235" y="13648"/>
            <a:ext cx="22109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Comfortaa" panose="020B0604020202020204" charset="0"/>
              </a:rPr>
              <a:t>CubeJump</a:t>
            </a:r>
            <a:endParaRPr lang="ru-RU" sz="1700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5D577-A6B9-D856-DC01-D01CE8D2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548" y="84921"/>
            <a:ext cx="1930903" cy="42930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Уровни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B6F455-08E2-47AF-D7E9-CF429DF4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06" y="414108"/>
            <a:ext cx="8222100" cy="75738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bg1"/>
                </a:solidFill>
              </a:rPr>
              <a:t>Каждый из уровней отличается своим оформлением и уровнем сложности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0522A6-459D-112C-49F2-E51483F8B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8"/>
          <a:stretch/>
        </p:blipFill>
        <p:spPr>
          <a:xfrm>
            <a:off x="582176" y="967797"/>
            <a:ext cx="2429002" cy="40291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36D2CA-2DAB-01D8-26AD-DBFC1136E0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4"/>
          <a:stretch/>
        </p:blipFill>
        <p:spPr>
          <a:xfrm>
            <a:off x="3606548" y="947920"/>
            <a:ext cx="2446550" cy="40689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1BC576-A743-0945-A0AF-CBE583D954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83"/>
          <a:stretch/>
        </p:blipFill>
        <p:spPr>
          <a:xfrm>
            <a:off x="6480238" y="947920"/>
            <a:ext cx="2471216" cy="4105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59B73D-8DE5-4B8F-F3FB-A75006191EBA}"/>
              </a:ext>
            </a:extLst>
          </p:cNvPr>
          <p:cNvSpPr txBox="1"/>
          <p:nvPr/>
        </p:nvSpPr>
        <p:spPr>
          <a:xfrm>
            <a:off x="0" y="0"/>
            <a:ext cx="16172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Comfortaa" panose="020B0604020202020204" charset="0"/>
              </a:rPr>
              <a:t>CubeJump</a:t>
            </a:r>
            <a:endParaRPr lang="ru-RU" sz="1700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ADE90-2DEB-C9C4-BC59-483A420C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Монстры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B0E2D4-15D0-F256-E342-1B69E75AD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На вашем пути вам встретятся монстры, которые будут мешать вам пройти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BCF9FB-30E9-E1AF-AD0C-01058F1C024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711327" y="1661938"/>
            <a:ext cx="391131" cy="266031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44ACA2-8F8B-DDDF-6AE2-CC66ECBF6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0" t="3763" r="34598" b="4234"/>
          <a:stretch/>
        </p:blipFill>
        <p:spPr>
          <a:xfrm>
            <a:off x="6924492" y="393792"/>
            <a:ext cx="2122980" cy="35416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0C9C8B-745A-7A0D-4EDC-5A7D3002C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99" t="3894" r="34964" b="3715"/>
          <a:stretch/>
        </p:blipFill>
        <p:spPr>
          <a:xfrm>
            <a:off x="4582950" y="1215078"/>
            <a:ext cx="2154060" cy="36779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6FD221-95F9-B862-6F84-C8EA133D6303}"/>
              </a:ext>
            </a:extLst>
          </p:cNvPr>
          <p:cNvSpPr txBox="1"/>
          <p:nvPr/>
        </p:nvSpPr>
        <p:spPr>
          <a:xfrm>
            <a:off x="0" y="35226"/>
            <a:ext cx="14876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Comfortaa" panose="020B0604020202020204" charset="0"/>
              </a:rPr>
              <a:t>CubeJump</a:t>
            </a:r>
            <a:endParaRPr lang="ru-RU" sz="1700" dirty="0">
              <a:solidFill>
                <a:schemeClr val="bg1"/>
              </a:solidFill>
              <a:latin typeface="Comforta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0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434075" y="1920675"/>
            <a:ext cx="4952700" cy="24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●"/>
            </a:pPr>
            <a:r>
              <a:rPr lang="ru" dirty="0">
                <a:latin typeface="Comfortaa SemiBold"/>
                <a:ea typeface="Comfortaa SemiBold"/>
                <a:cs typeface="Comfortaa SemiBold"/>
                <a:sym typeface="Comfortaa SemiBold"/>
              </a:rPr>
              <a:t>При необходимости вы можете отрегулировать уровень громкости звука через кнопки или вовсе отключить музыку и звуковые эффекты, если они вам мешают</a:t>
            </a:r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852275" y="680175"/>
            <a:ext cx="4116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omfortaa"/>
                <a:ea typeface="Comfortaa"/>
                <a:cs typeface="Comfortaa"/>
                <a:sym typeface="Comfortaa"/>
              </a:rPr>
              <a:t>Вкладка 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Settings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4880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2659"/>
              <a:buNone/>
            </a:pPr>
            <a:r>
              <a:rPr lang="ru" sz="1879" dirty="0">
                <a:latin typeface="Comfortaa"/>
                <a:ea typeface="Comfortaa"/>
                <a:cs typeface="Comfortaa"/>
                <a:sym typeface="Comfortaa"/>
              </a:rPr>
              <a:t>С</a:t>
            </a:r>
            <a:r>
              <a:rPr lang="en-US" sz="1879" dirty="0" err="1">
                <a:latin typeface="Comfortaa"/>
                <a:ea typeface="Comfortaa"/>
                <a:cs typeface="Comfortaa"/>
                <a:sym typeface="Comfortaa"/>
              </a:rPr>
              <a:t>ubeJump</a:t>
            </a:r>
            <a:endParaRPr sz="1879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CFFC62-2402-7AB9-7B02-990F50EA0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63"/>
          <a:stretch/>
        </p:blipFill>
        <p:spPr>
          <a:xfrm>
            <a:off x="94743" y="369600"/>
            <a:ext cx="2786514" cy="4597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223375" y="1852400"/>
            <a:ext cx="5664300" cy="24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●"/>
            </a:pPr>
            <a:r>
              <a:rPr lang="ru" dirty="0">
                <a:latin typeface="Comfortaa SemiBold"/>
                <a:ea typeface="Comfortaa SemiBold"/>
                <a:cs typeface="Comfortaa SemiBold"/>
                <a:sym typeface="Comfortaa SemiBold"/>
              </a:rPr>
              <a:t>Во вкладке </a:t>
            </a:r>
            <a:r>
              <a:rPr lang="en-US" dirty="0">
                <a:latin typeface="Comfortaa SemiBold"/>
                <a:ea typeface="Comfortaa SemiBold"/>
                <a:cs typeface="Comfortaa SemiBold"/>
                <a:sym typeface="Comfortaa SemiBold"/>
              </a:rPr>
              <a:t>About </a:t>
            </a:r>
            <a:r>
              <a:rPr lang="ru-RU" dirty="0">
                <a:latin typeface="Comfortaa SemiBold"/>
                <a:ea typeface="Comfortaa SemiBold"/>
                <a:cs typeface="Comfortaa SemiBold"/>
                <a:sym typeface="Comfortaa SemiBold"/>
              </a:rPr>
              <a:t>вы можете увидеть краткое описание игры, задач и управление персонажем</a:t>
            </a:r>
            <a:endParaRPr dirty="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682900" y="788300"/>
            <a:ext cx="4116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omfortaa"/>
                <a:ea typeface="Comfortaa"/>
                <a:cs typeface="Comfortaa"/>
                <a:sym typeface="Comfortaa"/>
              </a:rPr>
              <a:t>Вкладка 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About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4880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2659"/>
              <a:buNone/>
            </a:pPr>
            <a:r>
              <a:rPr lang="en-US" sz="1879" dirty="0">
                <a:latin typeface="Comfortaa"/>
                <a:ea typeface="Comfortaa"/>
                <a:cs typeface="Comfortaa"/>
                <a:sym typeface="Comfortaa"/>
              </a:rPr>
              <a:t>CubeJump</a:t>
            </a:r>
            <a:endParaRPr sz="1879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25623E-4BFF-61A6-8CF3-EA0725AAA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4"/>
          <a:stretch/>
        </p:blipFill>
        <p:spPr>
          <a:xfrm>
            <a:off x="5953994" y="184800"/>
            <a:ext cx="2879492" cy="4769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647298" y="315733"/>
            <a:ext cx="4332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omfortaa"/>
                <a:ea typeface="Comfortaa"/>
                <a:cs typeface="Comfortaa"/>
                <a:sym typeface="Comfortaa"/>
              </a:rPr>
              <a:t>Вкладка </a:t>
            </a:r>
            <a:r>
              <a:rPr lang="en-US" dirty="0">
                <a:latin typeface="Comfortaa"/>
                <a:ea typeface="Comfortaa"/>
                <a:cs typeface="Comfortaa"/>
                <a:sym typeface="Comfortaa"/>
              </a:rPr>
              <a:t>Records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919848" y="1820173"/>
            <a:ext cx="3787200" cy="29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 SemiBold"/>
              <a:buChar char="●"/>
            </a:pPr>
            <a:r>
              <a:rPr lang="ru" dirty="0">
                <a:latin typeface="Comfortaa SemiBold"/>
                <a:ea typeface="Comfortaa SemiBold"/>
                <a:cs typeface="Comfortaa SemiBold"/>
                <a:sym typeface="Comfortaa SemiBold"/>
              </a:rPr>
              <a:t>Во вкладке </a:t>
            </a:r>
            <a:r>
              <a:rPr lang="en-US" dirty="0">
                <a:latin typeface="Comfortaa SemiBold"/>
                <a:ea typeface="Comfortaa SemiBold"/>
                <a:cs typeface="Comfortaa SemiBold"/>
                <a:sym typeface="Comfortaa SemiBold"/>
              </a:rPr>
              <a:t>Records </a:t>
            </a:r>
            <a:r>
              <a:rPr lang="ru-RU" dirty="0">
                <a:latin typeface="Comfortaa SemiBold"/>
                <a:ea typeface="Comfortaa SemiBold"/>
                <a:cs typeface="Comfortaa SemiBold"/>
                <a:sym typeface="Comfortaa SemiBold"/>
              </a:rPr>
              <a:t>вы можете отследить ваши личные рекорды относительно каждого уровня и свободного режима</a:t>
            </a:r>
            <a:endParaRPr dirty="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488000" cy="3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2659"/>
              <a:buNone/>
            </a:pPr>
            <a:r>
              <a:rPr lang="en-US" sz="1879" dirty="0">
                <a:latin typeface="Comfortaa"/>
                <a:ea typeface="Comfortaa"/>
                <a:cs typeface="Comfortaa"/>
                <a:sym typeface="Comfortaa"/>
              </a:rPr>
              <a:t>CubeJump</a:t>
            </a:r>
            <a:endParaRPr sz="1879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7C2F66-402B-CB39-F581-53856686F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4"/>
          <a:stretch/>
        </p:blipFill>
        <p:spPr>
          <a:xfrm>
            <a:off x="361268" y="442548"/>
            <a:ext cx="2889232" cy="47858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180</Words>
  <Application>Microsoft Office PowerPoint</Application>
  <PresentationFormat>Экран (16:9)</PresentationFormat>
  <Paragraphs>36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Roboto</vt:lpstr>
      <vt:lpstr>Arial</vt:lpstr>
      <vt:lpstr>Comfortaa</vt:lpstr>
      <vt:lpstr>Comfortaa SemiBold</vt:lpstr>
      <vt:lpstr>Numans</vt:lpstr>
      <vt:lpstr>Material</vt:lpstr>
      <vt:lpstr>CubeJump</vt:lpstr>
      <vt:lpstr>CubeJump – игра про жёлтого инопланетянина, который обходит монстров и забирается как можно выше</vt:lpstr>
      <vt:lpstr>Главное меню</vt:lpstr>
      <vt:lpstr>Меню уровней</vt:lpstr>
      <vt:lpstr>Уровни</vt:lpstr>
      <vt:lpstr>Монстры</vt:lpstr>
      <vt:lpstr>Вкладка Settings</vt:lpstr>
      <vt:lpstr>Вкладка About</vt:lpstr>
      <vt:lpstr>Вкладка Records</vt:lpstr>
      <vt:lpstr>Идеи для доработки и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CubeJump</dc:title>
  <dc:creator>Саша Белый</dc:creator>
  <cp:lastModifiedBy>Саша Белый</cp:lastModifiedBy>
  <cp:revision>3</cp:revision>
  <dcterms:modified xsi:type="dcterms:W3CDTF">2023-02-20T18:05:34Z</dcterms:modified>
</cp:coreProperties>
</file>