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Comfortaa SemiBold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Numans"/>
      <p:regular r:id="rId20"/>
    </p:embeddedFont>
    <p:embeddedFont>
      <p:font typeface="Comforta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jsK+hwRi1bDVJlrdr9yFTWWeGm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mans-regular.fntdata"/><Relationship Id="rId11" Type="http://schemas.openxmlformats.org/officeDocument/2006/relationships/slide" Target="slides/slide6.xml"/><Relationship Id="rId22" Type="http://schemas.openxmlformats.org/officeDocument/2006/relationships/font" Target="fonts/Comfortaa-bold.fntdata"/><Relationship Id="rId10" Type="http://schemas.openxmlformats.org/officeDocument/2006/relationships/slide" Target="slides/slide5.xml"/><Relationship Id="rId21" Type="http://schemas.openxmlformats.org/officeDocument/2006/relationships/font" Target="fonts/Comforta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mfortaaSemiBold-bold.fntdata"/><Relationship Id="rId14" Type="http://schemas.openxmlformats.org/officeDocument/2006/relationships/font" Target="fonts/ComfortaaSemiBold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3ae68fbba2_0_38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23ae68fbba2_0_38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23ae68fbba2_0_3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3ae68fbba2_0_4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23ae68fbba2_0_4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23ae68fbba2_0_4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3ae68fbba2_0_4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3ae68fbba2_0_38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23ae68fbba2_0_3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3ae68fbba2_0_3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23ae68fbba2_0_3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23ae68fbba2_0_3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3ae68fbba2_0_3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23ae68fbba2_0_39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23ae68fbba2_0_39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23ae68fbba2_0_3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3ae68fbba2_0_3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23ae68fbba2_0_3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3ae68fbba2_0_40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23ae68fbba2_0_40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23ae68fbba2_0_4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3ae68fbba2_0_40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23ae68fbba2_0_4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3ae68fbba2_0_40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23ae68fbba2_0_40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23ae68fbba2_0_40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23ae68fbba2_0_40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g23ae68fbba2_0_4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3ae68fbba2_0_4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23ae68fbba2_0_4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3ae68fbba2_0_3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23ae68fbba2_0_3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g23ae68fbba2_0_3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277433" y="3127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">
                <a:latin typeface="Numans"/>
                <a:ea typeface="Numans"/>
                <a:cs typeface="Numans"/>
                <a:sym typeface="Numans"/>
              </a:rPr>
              <a:t>Shoestore</a:t>
            </a:r>
            <a:endParaRPr>
              <a:latin typeface="Numans"/>
              <a:ea typeface="Numans"/>
              <a:cs typeface="Numans"/>
              <a:sym typeface="Numans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277425" y="24023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latin typeface="Numans"/>
                <a:ea typeface="Numans"/>
                <a:cs typeface="Numans"/>
                <a:sym typeface="Numans"/>
              </a:rPr>
              <a:t>by: </a:t>
            </a:r>
            <a:r>
              <a:rPr lang="ru">
                <a:latin typeface="Comfortaa"/>
                <a:ea typeface="Comfortaa"/>
                <a:cs typeface="Comfortaa"/>
                <a:sym typeface="Comfortaa"/>
              </a:rPr>
              <a:t>Мухутдинов Артём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1520350"/>
            <a:ext cx="83799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56"/>
              <a:buNone/>
            </a:pPr>
            <a:r>
              <a:rPr lang="ru">
                <a:latin typeface="Comfortaa"/>
                <a:ea typeface="Comfortaa"/>
                <a:cs typeface="Comfortaa"/>
                <a:sym typeface="Comfortaa"/>
              </a:rPr>
              <a:t>Идея проекта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2304650"/>
            <a:ext cx="8520600" cy="13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ru">
                <a:latin typeface="Comfortaa SemiBold"/>
                <a:ea typeface="Comfortaa SemiBold"/>
                <a:cs typeface="Comfortaa SemiBold"/>
                <a:sym typeface="Comfortaa SemiBold"/>
              </a:rPr>
              <a:t>Интернет-магазин, который будет удовлетворять потребности пользователей и обеспечивать высокий уровень комфорта при покупке кроссовок с минималистичным дизайном, который облегчит навигацию по сайту и ускорит процесс выбора товара.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62" name="Google Shape;62;p2"/>
          <p:cNvSpPr txBox="1"/>
          <p:nvPr>
            <p:ph type="title"/>
          </p:nvPr>
        </p:nvSpPr>
        <p:spPr>
          <a:xfrm>
            <a:off x="0" y="34300"/>
            <a:ext cx="1488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3976"/>
              <a:buNone/>
            </a:pPr>
            <a:r>
              <a:rPr b="1" lang="ru" sz="22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Shoestore</a:t>
            </a:r>
            <a:endParaRPr sz="1879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2932625" y="34300"/>
            <a:ext cx="34707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6984"/>
              <a:buNone/>
            </a:pPr>
            <a:r>
              <a:rPr lang="ru">
                <a:latin typeface="Comfortaa"/>
                <a:ea typeface="Comfortaa"/>
                <a:cs typeface="Comfortaa"/>
                <a:sym typeface="Comfortaa"/>
              </a:rPr>
              <a:t>Описание работы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5227925" y="730250"/>
            <a:ext cx="3470700" cy="4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 SemiBold"/>
                <a:ea typeface="Comfortaa SemiBold"/>
                <a:cs typeface="Comfortaa SemiBold"/>
                <a:sym typeface="Comfortaa SemiBold"/>
              </a:rPr>
              <a:t>При открытии сайта пользователь увидит все доступные кроссовки, их названия, категории и цены. В правом верхнем углу страницы находятся кнопки Login и Register, которые позволяют авторизоваться или зарегистрироваться на сайте.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pic>
        <p:nvPicPr>
          <p:cNvPr id="69" name="Google Shape;6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75" y="1128401"/>
            <a:ext cx="4516318" cy="30038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"/>
          <p:cNvSpPr txBox="1"/>
          <p:nvPr>
            <p:ph type="title"/>
          </p:nvPr>
        </p:nvSpPr>
        <p:spPr>
          <a:xfrm>
            <a:off x="0" y="34300"/>
            <a:ext cx="1488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3976"/>
              <a:buNone/>
            </a:pPr>
            <a:r>
              <a:rPr b="1" lang="ru" sz="22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Shoestore</a:t>
            </a:r>
            <a:endParaRPr sz="1879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3278100" y="99875"/>
            <a:ext cx="258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4285"/>
              <a:buNone/>
            </a:pPr>
            <a:r>
              <a:rPr lang="ru">
                <a:latin typeface="Comfortaa"/>
                <a:ea typeface="Comfortaa"/>
                <a:cs typeface="Comfortaa"/>
                <a:sym typeface="Comfortaa"/>
              </a:rPr>
              <a:t>Регистрация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726600" y="1331500"/>
            <a:ext cx="2996700" cy="27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/>
              <a:t>При регистрации пользователю необходимо указать свою электронную почту и пароль. После успешной регистрации пользователь может авторизоваться на сайте.</a:t>
            </a:r>
            <a:endParaRPr/>
          </a:p>
        </p:txBody>
      </p:sp>
      <p:pic>
        <p:nvPicPr>
          <p:cNvPr id="77" name="Google Shape;7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600" y="1067550"/>
            <a:ext cx="4500749" cy="32423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/>
          <p:nvPr>
            <p:ph type="title"/>
          </p:nvPr>
        </p:nvSpPr>
        <p:spPr>
          <a:xfrm>
            <a:off x="0" y="34300"/>
            <a:ext cx="1488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3976"/>
              <a:buNone/>
            </a:pPr>
            <a:r>
              <a:rPr b="1" lang="ru" sz="22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Shoestore</a:t>
            </a:r>
            <a:endParaRPr sz="1879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idx="1" type="body"/>
          </p:nvPr>
        </p:nvSpPr>
        <p:spPr>
          <a:xfrm>
            <a:off x="5304563" y="842300"/>
            <a:ext cx="2920200" cy="4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 SemiBold"/>
                <a:ea typeface="Comfortaa SemiBold"/>
                <a:cs typeface="Comfortaa SemiBold"/>
                <a:sym typeface="Comfortaa SemiBold"/>
              </a:rPr>
              <a:t>Для авторизации пользователю также необходимо указать свою электронную почту и пароль. При правильном вводе данных пользователь будет перенаправлен на главную страницу сайта.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84" name="Google Shape;84;p5"/>
          <p:cNvSpPr txBox="1"/>
          <p:nvPr>
            <p:ph type="title"/>
          </p:nvPr>
        </p:nvSpPr>
        <p:spPr>
          <a:xfrm>
            <a:off x="3286800" y="159200"/>
            <a:ext cx="25704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4285"/>
              <a:buNone/>
            </a:pPr>
            <a:r>
              <a:rPr lang="ru">
                <a:latin typeface="Comfortaa"/>
                <a:ea typeface="Comfortaa"/>
                <a:cs typeface="Comfortaa"/>
                <a:sym typeface="Comfortaa"/>
              </a:rPr>
              <a:t>Авторизация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238" y="1179225"/>
            <a:ext cx="4138551" cy="28213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5"/>
          <p:cNvSpPr txBox="1"/>
          <p:nvPr>
            <p:ph type="title"/>
          </p:nvPr>
        </p:nvSpPr>
        <p:spPr>
          <a:xfrm>
            <a:off x="0" y="34300"/>
            <a:ext cx="1488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3976"/>
              <a:buNone/>
            </a:pPr>
            <a:r>
              <a:rPr b="1" lang="ru" sz="22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Shoestore</a:t>
            </a:r>
            <a:endParaRPr sz="1879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idx="1" type="body"/>
          </p:nvPr>
        </p:nvSpPr>
        <p:spPr>
          <a:xfrm>
            <a:off x="555200" y="870625"/>
            <a:ext cx="3420300" cy="39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 SemiBold"/>
                <a:ea typeface="Comfortaa SemiBold"/>
                <a:cs typeface="Comfortaa SemiBold"/>
                <a:sym typeface="Comfortaa SemiBold"/>
              </a:rPr>
              <a:t>На странице просмотра кроссовок пользователь может более подробно ознакомиться с конкретными моделями. Здесь отображаются изображение кроссовок сверху, указываются их название, категория, цена и описание.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92" name="Google Shape;92;p6"/>
          <p:cNvSpPr txBox="1"/>
          <p:nvPr>
            <p:ph type="title"/>
          </p:nvPr>
        </p:nvSpPr>
        <p:spPr>
          <a:xfrm>
            <a:off x="2513850" y="0"/>
            <a:ext cx="4116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4285"/>
              <a:buNone/>
            </a:pPr>
            <a:r>
              <a:rPr lang="ru">
                <a:latin typeface="Comfortaa"/>
                <a:ea typeface="Comfortaa"/>
                <a:cs typeface="Comfortaa"/>
                <a:sym typeface="Comfortaa"/>
              </a:rPr>
              <a:t>Просмотр кроссовка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3" name="Google Shape;9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5300" y="1636349"/>
            <a:ext cx="3674049" cy="240545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6"/>
          <p:cNvSpPr txBox="1"/>
          <p:nvPr>
            <p:ph type="title"/>
          </p:nvPr>
        </p:nvSpPr>
        <p:spPr>
          <a:xfrm>
            <a:off x="0" y="34300"/>
            <a:ext cx="1488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3976"/>
              <a:buNone/>
            </a:pPr>
            <a:r>
              <a:rPr b="1" lang="ru" sz="22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Shoestore</a:t>
            </a:r>
            <a:endParaRPr sz="1879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/>
          <p:nvPr>
            <p:ph type="title"/>
          </p:nvPr>
        </p:nvSpPr>
        <p:spPr>
          <a:xfrm>
            <a:off x="952200" y="42325"/>
            <a:ext cx="7239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6940"/>
              <a:buNone/>
            </a:pPr>
            <a:r>
              <a:rPr lang="ru" sz="2680">
                <a:latin typeface="Comfortaa"/>
                <a:ea typeface="Comfortaa"/>
                <a:cs typeface="Comfortaa"/>
                <a:sym typeface="Comfortaa"/>
              </a:rPr>
              <a:t>Возможности для доработки и развития</a:t>
            </a:r>
            <a:endParaRPr sz="268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0" name="Google Shape;100;p9"/>
          <p:cNvSpPr txBox="1"/>
          <p:nvPr>
            <p:ph idx="4294967295" type="body"/>
          </p:nvPr>
        </p:nvSpPr>
        <p:spPr>
          <a:xfrm>
            <a:off x="162150" y="945350"/>
            <a:ext cx="8399100" cy="3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05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Font typeface="Comfortaa SemiBold"/>
              <a:buChar char="●"/>
            </a:pPr>
            <a:r>
              <a:rPr lang="ru" sz="1290">
                <a:latin typeface="Comfortaa SemiBold"/>
                <a:ea typeface="Comfortaa SemiBold"/>
                <a:cs typeface="Comfortaa SemiBold"/>
                <a:sym typeface="Comfortaa SemiBold"/>
              </a:rPr>
              <a:t>Добавить настройки</a:t>
            </a:r>
            <a:endParaRPr sz="129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9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1051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90"/>
              <a:buFont typeface="Comfortaa SemiBold"/>
              <a:buChar char="●"/>
            </a:pPr>
            <a:r>
              <a:rPr lang="ru" sz="1290">
                <a:latin typeface="Comfortaa SemiBold"/>
                <a:ea typeface="Comfortaa SemiBold"/>
                <a:cs typeface="Comfortaa SemiBold"/>
                <a:sym typeface="Comfortaa SemiBold"/>
              </a:rPr>
              <a:t>Использовать больше фоток для показа конкретного кроссовка</a:t>
            </a:r>
            <a:endParaRPr sz="129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9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1051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90"/>
              <a:buFont typeface="Comfortaa SemiBold"/>
              <a:buChar char="●"/>
            </a:pPr>
            <a:r>
              <a:rPr lang="ru" sz="1290">
                <a:latin typeface="Comfortaa SemiBold"/>
                <a:ea typeface="Comfortaa SemiBold"/>
                <a:cs typeface="Comfortaa SemiBold"/>
                <a:sym typeface="Comfortaa SemiBold"/>
              </a:rPr>
              <a:t>Добавить размеры для кроссовок;</a:t>
            </a:r>
            <a:endParaRPr sz="129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9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1051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90"/>
              <a:buFont typeface="Comfortaa SemiBold"/>
              <a:buChar char="●"/>
            </a:pPr>
            <a:r>
              <a:rPr lang="ru" sz="1290">
                <a:latin typeface="Comfortaa SemiBold"/>
                <a:ea typeface="Comfortaa SemiBold"/>
                <a:cs typeface="Comfortaa SemiBold"/>
                <a:sym typeface="Comfortaa SemiBold"/>
              </a:rPr>
              <a:t>Сделать поиск по кроссовкам для более удобного </a:t>
            </a:r>
            <a:r>
              <a:rPr lang="ru" sz="1290">
                <a:latin typeface="Comfortaa SemiBold"/>
                <a:ea typeface="Comfortaa SemiBold"/>
                <a:cs typeface="Comfortaa SemiBold"/>
                <a:sym typeface="Comfortaa SemiBold"/>
              </a:rPr>
              <a:t>ориентирования</a:t>
            </a:r>
            <a:r>
              <a:rPr lang="ru" sz="1290">
                <a:latin typeface="Comfortaa SemiBold"/>
                <a:ea typeface="Comfortaa SemiBold"/>
                <a:cs typeface="Comfortaa SemiBold"/>
                <a:sym typeface="Comfortaa SemiBold"/>
              </a:rPr>
              <a:t> по сайту</a:t>
            </a:r>
            <a:endParaRPr sz="129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9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1051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90"/>
              <a:buFont typeface="Comfortaa SemiBold"/>
              <a:buChar char="●"/>
            </a:pPr>
            <a:r>
              <a:rPr lang="ru" sz="1290">
                <a:latin typeface="Comfortaa SemiBold"/>
                <a:ea typeface="Comfortaa SemiBold"/>
                <a:cs typeface="Comfortaa SemiBold"/>
                <a:sym typeface="Comfortaa SemiBold"/>
              </a:rPr>
              <a:t>Добавить возможность удаления кроссовка не только с </a:t>
            </a:r>
            <a:r>
              <a:rPr lang="ru" sz="1290">
                <a:latin typeface="Comfortaa SemiBold"/>
                <a:ea typeface="Comfortaa SemiBold"/>
                <a:cs typeface="Comfortaa SemiBold"/>
                <a:sym typeface="Comfortaa SemiBold"/>
              </a:rPr>
              <a:t>помощью</a:t>
            </a:r>
            <a:r>
              <a:rPr lang="ru" sz="1290">
                <a:latin typeface="Comfortaa SemiBold"/>
                <a:ea typeface="Comfortaa SemiBold"/>
                <a:cs typeface="Comfortaa SemiBold"/>
                <a:sym typeface="Comfortaa SemiBold"/>
              </a:rPr>
              <a:t> api но и через интерфейс.</a:t>
            </a:r>
            <a:endParaRPr sz="1290"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101" name="Google Shape;101;p9"/>
          <p:cNvSpPr txBox="1"/>
          <p:nvPr>
            <p:ph type="title"/>
          </p:nvPr>
        </p:nvSpPr>
        <p:spPr>
          <a:xfrm>
            <a:off x="7656000" y="4673625"/>
            <a:ext cx="1488000" cy="36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3976"/>
              <a:buNone/>
            </a:pPr>
            <a:r>
              <a:rPr b="1" lang="ru" sz="22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Shoestore</a:t>
            </a:r>
            <a:endParaRPr sz="1879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 txBox="1"/>
          <p:nvPr>
            <p:ph type="title"/>
          </p:nvPr>
        </p:nvSpPr>
        <p:spPr>
          <a:xfrm>
            <a:off x="1334700" y="2065350"/>
            <a:ext cx="64746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480">
                <a:latin typeface="Comfortaa"/>
                <a:ea typeface="Comfortaa"/>
                <a:cs typeface="Comfortaa"/>
                <a:sym typeface="Comfortaa"/>
              </a:rPr>
              <a:t>СПАСИБО ЗА ВНИМАНИЕ!</a:t>
            </a:r>
            <a:endParaRPr sz="348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7" name="Google Shape;107;p10"/>
          <p:cNvSpPr txBox="1"/>
          <p:nvPr>
            <p:ph type="title"/>
          </p:nvPr>
        </p:nvSpPr>
        <p:spPr>
          <a:xfrm>
            <a:off x="0" y="0"/>
            <a:ext cx="1488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3976"/>
              <a:buNone/>
            </a:pPr>
            <a:r>
              <a:rPr b="1" lang="ru" sz="22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Shoestore</a:t>
            </a:r>
            <a:endParaRPr sz="1879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