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198-A0AF-4F7D-A006-3A080B27590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E3E1-9512-495F-A7A3-3F5232843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2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198-A0AF-4F7D-A006-3A080B27590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E3E1-9512-495F-A7A3-3F5232843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198-A0AF-4F7D-A006-3A080B27590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E3E1-9512-495F-A7A3-3F5232843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198-A0AF-4F7D-A006-3A080B27590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E3E1-9512-495F-A7A3-3F5232843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2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198-A0AF-4F7D-A006-3A080B27590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E3E1-9512-495F-A7A3-3F5232843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198-A0AF-4F7D-A006-3A080B27590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E3E1-9512-495F-A7A3-3F5232843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1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198-A0AF-4F7D-A006-3A080B27590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E3E1-9512-495F-A7A3-3F5232843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9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198-A0AF-4F7D-A006-3A080B27590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E3E1-9512-495F-A7A3-3F5232843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8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198-A0AF-4F7D-A006-3A080B27590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E3E1-9512-495F-A7A3-3F5232843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25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198-A0AF-4F7D-A006-3A080B27590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E3E1-9512-495F-A7A3-3F5232843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7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198-A0AF-4F7D-A006-3A080B27590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E3E1-9512-495F-A7A3-3F5232843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3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D6198-A0AF-4F7D-A006-3A080B27590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E3E1-9512-495F-A7A3-3F5232843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7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844824"/>
            <a:ext cx="1759053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반복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순서도: 문서 4"/>
          <p:cNvSpPr/>
          <p:nvPr/>
        </p:nvSpPr>
        <p:spPr>
          <a:xfrm>
            <a:off x="575556" y="3307418"/>
            <a:ext cx="1224136" cy="360040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“*”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순서도: 문서 8"/>
          <p:cNvSpPr/>
          <p:nvPr/>
        </p:nvSpPr>
        <p:spPr>
          <a:xfrm>
            <a:off x="575556" y="3883481"/>
            <a:ext cx="1224136" cy="400579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“*”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575556" y="4431181"/>
            <a:ext cx="1224136" cy="43515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“*”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11" name="순서도: 문서 10"/>
          <p:cNvSpPr/>
          <p:nvPr/>
        </p:nvSpPr>
        <p:spPr>
          <a:xfrm>
            <a:off x="575556" y="4978882"/>
            <a:ext cx="1224136" cy="41676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“*”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12" name="순서도: 문서 11"/>
          <p:cNvSpPr/>
          <p:nvPr/>
        </p:nvSpPr>
        <p:spPr>
          <a:xfrm>
            <a:off x="575556" y="5611674"/>
            <a:ext cx="1224136" cy="43204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“*”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076056" y="3284984"/>
            <a:ext cx="2808312" cy="2160240"/>
            <a:chOff x="5076056" y="3284984"/>
            <a:chExt cx="2808312" cy="2160240"/>
          </a:xfrm>
        </p:grpSpPr>
        <p:sp>
          <p:nvSpPr>
            <p:cNvPr id="3" name="직사각형 2"/>
            <p:cNvSpPr/>
            <p:nvPr/>
          </p:nvSpPr>
          <p:spPr>
            <a:xfrm>
              <a:off x="5076056" y="3284984"/>
              <a:ext cx="2376264" cy="2160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5076056" y="3933056"/>
              <a:ext cx="23762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문서 14"/>
            <p:cNvSpPr/>
            <p:nvPr/>
          </p:nvSpPr>
          <p:spPr>
            <a:xfrm>
              <a:off x="5796136" y="4351179"/>
              <a:ext cx="1224136" cy="582274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FF0000"/>
                  </a:solidFill>
                </a:rPr>
                <a:t>“*”</a:t>
              </a:r>
              <a:endParaRPr lang="ko-KR" altLang="en-US" sz="2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08204" y="3429000"/>
              <a:ext cx="1476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i</a:t>
              </a:r>
              <a:r>
                <a:rPr lang="en-US" altLang="ko-KR" dirty="0" smtClean="0"/>
                <a:t>=1, 5, 1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051720" y="3284984"/>
            <a:ext cx="2448272" cy="2715169"/>
            <a:chOff x="2051720" y="3284984"/>
            <a:chExt cx="2448272" cy="2715169"/>
          </a:xfrm>
        </p:grpSpPr>
        <p:sp>
          <p:nvSpPr>
            <p:cNvPr id="19" name="TextBox 18"/>
            <p:cNvSpPr txBox="1"/>
            <p:nvPr/>
          </p:nvSpPr>
          <p:spPr>
            <a:xfrm>
              <a:off x="2051720" y="3284984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System.out.print</a:t>
              </a:r>
              <a:r>
                <a:rPr lang="en-US" altLang="ko-KR" dirty="0" smtClean="0"/>
                <a:t>(“*”);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1720" y="4040148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System.out.print</a:t>
              </a:r>
              <a:r>
                <a:rPr lang="en-US" altLang="ko-KR" dirty="0" smtClean="0"/>
                <a:t>(“*”);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51720" y="4652627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System.out.print</a:t>
              </a:r>
              <a:r>
                <a:rPr lang="en-US" altLang="ko-KR" dirty="0" smtClean="0"/>
                <a:t>(“*”);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51720" y="5142932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System.out.print</a:t>
              </a:r>
              <a:r>
                <a:rPr lang="en-US" altLang="ko-KR" dirty="0" smtClean="0"/>
                <a:t>(“*”);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1720" y="5630821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System.out.print</a:t>
              </a:r>
              <a:r>
                <a:rPr lang="en-US" altLang="ko-KR" dirty="0" smtClean="0"/>
                <a:t>(“*”);</a:t>
              </a:r>
              <a:endParaRPr lang="ko-KR" altLang="en-US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076056" y="1844824"/>
            <a:ext cx="345638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/>
              <a:t>출력형태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*****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352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6096" y="116632"/>
            <a:ext cx="3456384" cy="2592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/>
              <a:t>출력형태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</a:p>
          <a:p>
            <a:pPr algn="ctr"/>
            <a:r>
              <a:rPr lang="en-US" altLang="ko-KR" sz="3200" dirty="0" smtClean="0"/>
              <a:t>*****</a:t>
            </a:r>
          </a:p>
          <a:p>
            <a:pPr algn="ctr"/>
            <a:r>
              <a:rPr lang="en-US" altLang="ko-KR" sz="3200" dirty="0" smtClean="0"/>
              <a:t>*****</a:t>
            </a:r>
          </a:p>
          <a:p>
            <a:pPr algn="ctr"/>
            <a:r>
              <a:rPr lang="en-US" altLang="ko-KR" sz="3200" dirty="0" smtClean="0"/>
              <a:t>*****</a:t>
            </a:r>
            <a:endParaRPr lang="ko-KR" altLang="en-US" sz="3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89247" y="1582120"/>
            <a:ext cx="3168352" cy="3096344"/>
            <a:chOff x="1025606" y="2053133"/>
            <a:chExt cx="3168352" cy="3096344"/>
          </a:xfrm>
        </p:grpSpPr>
        <p:grpSp>
          <p:nvGrpSpPr>
            <p:cNvPr id="11" name="그룹 10"/>
            <p:cNvGrpSpPr/>
            <p:nvPr/>
          </p:nvGrpSpPr>
          <p:grpSpPr>
            <a:xfrm>
              <a:off x="1025606" y="2053133"/>
              <a:ext cx="3168352" cy="3096344"/>
              <a:chOff x="1043608" y="2675349"/>
              <a:chExt cx="3168352" cy="3096344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043608" y="2675349"/>
                <a:ext cx="3168352" cy="309634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1043608" y="3429000"/>
                <a:ext cx="31683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033718" y="223072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j</a:t>
              </a:r>
              <a:r>
                <a:rPr lang="en-US" altLang="ko-KR" dirty="0" smtClean="0"/>
                <a:t>=1, 3, 1</a:t>
              </a:r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52120" y="3429000"/>
            <a:ext cx="2808312" cy="1656184"/>
            <a:chOff x="5076056" y="3284984"/>
            <a:chExt cx="2808312" cy="2160240"/>
          </a:xfrm>
        </p:grpSpPr>
        <p:sp>
          <p:nvSpPr>
            <p:cNvPr id="4" name="직사각형 3"/>
            <p:cNvSpPr/>
            <p:nvPr/>
          </p:nvSpPr>
          <p:spPr>
            <a:xfrm>
              <a:off x="5076056" y="3284984"/>
              <a:ext cx="2376264" cy="2160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5076056" y="3933056"/>
              <a:ext cx="23762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문서 5"/>
            <p:cNvSpPr/>
            <p:nvPr/>
          </p:nvSpPr>
          <p:spPr>
            <a:xfrm>
              <a:off x="5796136" y="4351179"/>
              <a:ext cx="1224136" cy="582274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FF0000"/>
                  </a:solidFill>
                </a:rPr>
                <a:t>“*”</a:t>
              </a:r>
              <a:endParaRPr lang="ko-KR" altLang="en-US" sz="2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08204" y="3429000"/>
              <a:ext cx="1476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i</a:t>
              </a:r>
              <a:r>
                <a:rPr lang="en-US" altLang="ko-KR" dirty="0" smtClean="0"/>
                <a:t>=1, 5, 1</a:t>
              </a:r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89247" y="188640"/>
            <a:ext cx="228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외부반복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고정반복</a:t>
            </a:r>
            <a:endParaRPr lang="en-US" altLang="ko-KR" dirty="0" smtClean="0"/>
          </a:p>
          <a:p>
            <a:r>
              <a:rPr lang="ko-KR" altLang="en-US" dirty="0" err="1" smtClean="0"/>
              <a:t>내부반복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변화반복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43608" y="5085184"/>
            <a:ext cx="3113991" cy="15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j</a:t>
            </a:r>
            <a:r>
              <a:rPr lang="en-US" altLang="ko-KR" sz="1600" dirty="0" smtClean="0"/>
              <a:t>=1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=1~5 </a:t>
            </a:r>
            <a:r>
              <a:rPr lang="ko-KR" altLang="en-US" sz="1600" dirty="0" smtClean="0"/>
              <a:t>반복</a:t>
            </a:r>
            <a:endParaRPr lang="en-US" altLang="ko-KR" sz="1600" dirty="0" smtClean="0"/>
          </a:p>
          <a:p>
            <a:r>
              <a:rPr lang="en-US" altLang="ko-KR" sz="1600" dirty="0"/>
              <a:t>j</a:t>
            </a:r>
            <a:r>
              <a:rPr lang="en-US" altLang="ko-KR" sz="1600" dirty="0" smtClean="0"/>
              <a:t>=2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=1~5 </a:t>
            </a:r>
            <a:r>
              <a:rPr lang="ko-KR" altLang="en-US" sz="1600" dirty="0" smtClean="0"/>
              <a:t>반복</a:t>
            </a:r>
            <a:endParaRPr lang="en-US" altLang="ko-KR" sz="1600" dirty="0" smtClean="0"/>
          </a:p>
          <a:p>
            <a:r>
              <a:rPr lang="en-US" altLang="ko-KR" sz="1600" dirty="0"/>
              <a:t>j</a:t>
            </a:r>
            <a:r>
              <a:rPr lang="en-US" altLang="ko-KR" sz="1600" dirty="0" smtClean="0"/>
              <a:t>=3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=1~5</a:t>
            </a:r>
            <a:r>
              <a:rPr lang="ko-KR" altLang="en-US" sz="1600" dirty="0" smtClean="0"/>
              <a:t>반복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672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-0.47622 -0.143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19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5656" y="1308587"/>
            <a:ext cx="792088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/>
              <a:t>*</a:t>
            </a:r>
          </a:p>
          <a:p>
            <a:r>
              <a:rPr lang="en-US" altLang="ko-KR" sz="2800" dirty="0" smtClean="0"/>
              <a:t>**</a:t>
            </a:r>
          </a:p>
          <a:p>
            <a:r>
              <a:rPr lang="en-US" altLang="ko-KR" sz="2800" dirty="0" smtClean="0"/>
              <a:t>***</a:t>
            </a:r>
          </a:p>
          <a:p>
            <a:r>
              <a:rPr lang="en-US" altLang="ko-KR" sz="2800" dirty="0" smtClean="0"/>
              <a:t>****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3252803"/>
            <a:ext cx="792088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/>
              <a:t>****</a:t>
            </a:r>
          </a:p>
          <a:p>
            <a:r>
              <a:rPr lang="en-US" altLang="ko-KR" sz="2800" dirty="0" smtClean="0"/>
              <a:t>***</a:t>
            </a:r>
          </a:p>
          <a:p>
            <a:r>
              <a:rPr lang="en-US" altLang="ko-KR" sz="2800" dirty="0" smtClean="0"/>
              <a:t>**</a:t>
            </a:r>
          </a:p>
          <a:p>
            <a:r>
              <a:rPr lang="en-US" altLang="ko-KR" sz="2800" dirty="0"/>
              <a:t>*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3131840" y="1297360"/>
            <a:ext cx="792088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2800" dirty="0" smtClean="0"/>
              <a:t>*</a:t>
            </a:r>
          </a:p>
          <a:p>
            <a:pPr algn="r"/>
            <a:r>
              <a:rPr lang="en-US" altLang="ko-KR" sz="2800" dirty="0" smtClean="0"/>
              <a:t>**</a:t>
            </a:r>
          </a:p>
          <a:p>
            <a:pPr algn="r"/>
            <a:r>
              <a:rPr lang="en-US" altLang="ko-KR" sz="2800" dirty="0" smtClean="0"/>
              <a:t>***</a:t>
            </a:r>
          </a:p>
          <a:p>
            <a:pPr algn="r"/>
            <a:r>
              <a:rPr lang="en-US" altLang="ko-KR" sz="2800" dirty="0" smtClean="0"/>
              <a:t>****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131840" y="3284984"/>
            <a:ext cx="864096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2800" dirty="0" smtClean="0"/>
              <a:t>****</a:t>
            </a:r>
          </a:p>
          <a:p>
            <a:pPr algn="r"/>
            <a:r>
              <a:rPr lang="en-US" altLang="ko-KR" sz="2800" dirty="0" smtClean="0"/>
              <a:t>***</a:t>
            </a:r>
          </a:p>
          <a:p>
            <a:pPr algn="r"/>
            <a:r>
              <a:rPr lang="en-US" altLang="ko-KR" sz="2800" dirty="0" smtClean="0"/>
              <a:t>**</a:t>
            </a:r>
          </a:p>
          <a:p>
            <a:pPr algn="r"/>
            <a:r>
              <a:rPr lang="en-US" altLang="ko-KR" sz="2800" dirty="0"/>
              <a:t>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94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9853" y="2289197"/>
            <a:ext cx="1237311" cy="2536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2*1 =2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2*2=4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2*3=6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2*4=8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2*5=10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2*6=12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2*7=14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2*8=16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2*9=18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4651" y="2289197"/>
            <a:ext cx="722055" cy="6576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9551" y="1340767"/>
            <a:ext cx="2474621" cy="657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단  출력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구구단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51921" y="2217433"/>
            <a:ext cx="3168352" cy="2939759"/>
            <a:chOff x="4899018" y="2161091"/>
            <a:chExt cx="2088232" cy="2232248"/>
          </a:xfrm>
        </p:grpSpPr>
        <p:sp>
          <p:nvSpPr>
            <p:cNvPr id="8" name="직사각형 7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548680"/>
            <a:ext cx="216024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2,3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단  출력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구구단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9894" y="1568245"/>
            <a:ext cx="1080120" cy="25079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</a:rPr>
              <a:t> =2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=4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=6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4</a:t>
            </a:r>
            <a:r>
              <a:rPr lang="en-US" altLang="ko-KR" sz="1600" dirty="0" smtClean="0">
                <a:solidFill>
                  <a:schemeClr val="tx1"/>
                </a:solidFill>
              </a:rPr>
              <a:t>=8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5</a:t>
            </a:r>
            <a:r>
              <a:rPr lang="en-US" altLang="ko-KR" sz="1600" dirty="0" smtClean="0">
                <a:solidFill>
                  <a:schemeClr val="tx1"/>
                </a:solidFill>
              </a:rPr>
              <a:t>=10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6</a:t>
            </a:r>
            <a:r>
              <a:rPr lang="en-US" altLang="ko-KR" sz="1600" dirty="0" smtClean="0">
                <a:solidFill>
                  <a:schemeClr val="tx1"/>
                </a:solidFill>
              </a:rPr>
              <a:t>=12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7</a:t>
            </a:r>
            <a:r>
              <a:rPr lang="en-US" altLang="ko-KR" sz="1600" dirty="0" smtClean="0">
                <a:solidFill>
                  <a:schemeClr val="tx1"/>
                </a:solidFill>
              </a:rPr>
              <a:t>=14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8</a:t>
            </a:r>
            <a:r>
              <a:rPr lang="en-US" altLang="ko-KR" sz="1600" dirty="0" smtClean="0">
                <a:solidFill>
                  <a:schemeClr val="tx1"/>
                </a:solidFill>
              </a:rPr>
              <a:t>=16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9</a:t>
            </a:r>
            <a:r>
              <a:rPr lang="en-US" altLang="ko-KR" sz="1600" dirty="0" smtClean="0">
                <a:solidFill>
                  <a:schemeClr val="tx1"/>
                </a:solidFill>
              </a:rPr>
              <a:t>=18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79894" y="4213521"/>
            <a:ext cx="1080120" cy="25079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</a:rPr>
              <a:t> =3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=6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=9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4</a:t>
            </a:r>
            <a:r>
              <a:rPr lang="en-US" altLang="ko-KR" sz="1600" dirty="0" smtClean="0">
                <a:solidFill>
                  <a:schemeClr val="tx1"/>
                </a:solidFill>
              </a:rPr>
              <a:t>=12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5</a:t>
            </a:r>
            <a:r>
              <a:rPr lang="en-US" altLang="ko-KR" sz="1600" dirty="0" smtClean="0">
                <a:solidFill>
                  <a:schemeClr val="tx1"/>
                </a:solidFill>
              </a:rPr>
              <a:t>=15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6</a:t>
            </a:r>
            <a:r>
              <a:rPr lang="en-US" altLang="ko-KR" sz="1600" dirty="0" smtClean="0">
                <a:solidFill>
                  <a:schemeClr val="tx1"/>
                </a:solidFill>
              </a:rPr>
              <a:t>=18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7</a:t>
            </a:r>
            <a:r>
              <a:rPr lang="en-US" altLang="ko-KR" sz="1600" dirty="0" smtClean="0">
                <a:solidFill>
                  <a:schemeClr val="tx1"/>
                </a:solidFill>
              </a:rPr>
              <a:t>=21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8</a:t>
            </a:r>
            <a:r>
              <a:rPr lang="en-US" altLang="ko-KR" sz="1600" dirty="0" smtClean="0">
                <a:solidFill>
                  <a:schemeClr val="tx1"/>
                </a:solidFill>
              </a:rPr>
              <a:t>=24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9</a:t>
            </a:r>
            <a:r>
              <a:rPr lang="en-US" altLang="ko-KR" sz="1600" dirty="0" smtClean="0">
                <a:solidFill>
                  <a:schemeClr val="tx1"/>
                </a:solidFill>
              </a:rPr>
              <a:t>=27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9570" y="1568245"/>
            <a:ext cx="630324" cy="650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04692" y="4213521"/>
            <a:ext cx="630324" cy="650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</a:rPr>
              <a:t>단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3851920" y="1932410"/>
            <a:ext cx="4176464" cy="3593895"/>
            <a:chOff x="4899018" y="2161091"/>
            <a:chExt cx="2088232" cy="2232248"/>
          </a:xfrm>
        </p:grpSpPr>
        <p:sp>
          <p:nvSpPr>
            <p:cNvPr id="35" name="직사각형 34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5115042" y="2881170"/>
              <a:ext cx="1656184" cy="12381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115042" y="324121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순서도: 문서 2"/>
          <p:cNvSpPr/>
          <p:nvPr/>
        </p:nvSpPr>
        <p:spPr>
          <a:xfrm>
            <a:off x="4608004" y="4019185"/>
            <a:ext cx="2664296" cy="707754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868144" y="2037170"/>
            <a:ext cx="2016224" cy="5277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64088" y="3161700"/>
            <a:ext cx="2088232" cy="3937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j=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868144" y="2743935"/>
            <a:ext cx="0" cy="41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868144" y="3671391"/>
            <a:ext cx="0" cy="41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868144" y="4726939"/>
            <a:ext cx="0" cy="43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868144" y="5096052"/>
            <a:ext cx="0" cy="43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84331" y="188640"/>
            <a:ext cx="1440160" cy="2160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/>
              <a:t> *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1</a:t>
            </a:r>
            <a:r>
              <a:rPr lang="en-US" altLang="ko-KR" sz="1600" dirty="0" smtClean="0"/>
              <a:t>= 2 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2</a:t>
            </a:r>
            <a:r>
              <a:rPr lang="en-US" altLang="ko-KR" sz="1600" dirty="0" smtClean="0"/>
              <a:t> =4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3</a:t>
            </a:r>
            <a:r>
              <a:rPr lang="en-US" altLang="ko-KR" sz="1600" dirty="0" smtClean="0"/>
              <a:t> =6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4</a:t>
            </a:r>
            <a:r>
              <a:rPr lang="en-US" altLang="ko-KR" sz="1600" dirty="0" smtClean="0"/>
              <a:t> =8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5</a:t>
            </a:r>
            <a:r>
              <a:rPr lang="en-US" altLang="ko-KR" sz="1600" dirty="0" smtClean="0"/>
              <a:t>=10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6</a:t>
            </a:r>
            <a:r>
              <a:rPr lang="en-US" altLang="ko-KR" sz="1600" dirty="0" smtClean="0"/>
              <a:t> =12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7</a:t>
            </a:r>
            <a:r>
              <a:rPr lang="en-US" altLang="ko-KR" sz="1600" dirty="0" smtClean="0"/>
              <a:t>=14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8</a:t>
            </a:r>
            <a:r>
              <a:rPr lang="en-US" altLang="ko-KR" sz="1600" dirty="0" smtClean="0"/>
              <a:t>=16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9</a:t>
            </a:r>
            <a:r>
              <a:rPr lang="en-US" altLang="ko-KR" sz="1600" dirty="0" smtClean="0"/>
              <a:t>=18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1084331" y="2348880"/>
            <a:ext cx="1440160" cy="2232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1</a:t>
            </a:r>
            <a:r>
              <a:rPr lang="en-US" altLang="ko-KR" sz="1600" dirty="0" smtClean="0"/>
              <a:t>= 3 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2</a:t>
            </a:r>
            <a:r>
              <a:rPr lang="en-US" altLang="ko-KR" sz="1600" dirty="0" smtClean="0"/>
              <a:t> =6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3</a:t>
            </a:r>
            <a:r>
              <a:rPr lang="en-US" altLang="ko-KR" sz="1600" dirty="0" smtClean="0"/>
              <a:t> =9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4</a:t>
            </a:r>
            <a:r>
              <a:rPr lang="en-US" altLang="ko-KR" sz="1600" dirty="0" smtClean="0"/>
              <a:t> =12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5</a:t>
            </a:r>
            <a:r>
              <a:rPr lang="en-US" altLang="ko-KR" sz="1600" dirty="0" smtClean="0"/>
              <a:t>=15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6</a:t>
            </a:r>
            <a:r>
              <a:rPr lang="en-US" altLang="ko-KR" sz="1600" dirty="0" smtClean="0"/>
              <a:t> =18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7</a:t>
            </a:r>
            <a:r>
              <a:rPr lang="en-US" altLang="ko-KR" sz="1600" dirty="0" smtClean="0"/>
              <a:t>=21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8</a:t>
            </a:r>
            <a:r>
              <a:rPr lang="en-US" altLang="ko-KR" sz="1600" dirty="0" smtClean="0"/>
              <a:t>=24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dirty="0" smtClean="0"/>
              <a:t>*</a:t>
            </a:r>
            <a:r>
              <a:rPr lang="en-US" altLang="ko-KR" sz="1600" b="1" dirty="0">
                <a:solidFill>
                  <a:srgbClr val="00B0F0"/>
                </a:solidFill>
              </a:rPr>
              <a:t>9</a:t>
            </a:r>
            <a:r>
              <a:rPr lang="en-US" altLang="ko-KR" sz="1600" dirty="0" smtClean="0"/>
              <a:t>=27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084331" y="4567287"/>
            <a:ext cx="1440160" cy="2232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r>
              <a:rPr lang="en-US" altLang="ko-KR" sz="1600" dirty="0" smtClean="0"/>
              <a:t>*1= 4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r>
              <a:rPr lang="en-US" altLang="ko-KR" sz="1600" dirty="0" smtClean="0"/>
              <a:t>*2 =8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r>
              <a:rPr lang="en-US" altLang="ko-KR" sz="1600" dirty="0" smtClean="0"/>
              <a:t>*3 =12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r>
              <a:rPr lang="en-US" altLang="ko-KR" sz="1600" dirty="0" smtClean="0"/>
              <a:t>*4 =16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r>
              <a:rPr lang="en-US" altLang="ko-KR" sz="1600" dirty="0" smtClean="0"/>
              <a:t>*5=20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r>
              <a:rPr lang="en-US" altLang="ko-KR" sz="1600" dirty="0" smtClean="0"/>
              <a:t>*6 =24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r>
              <a:rPr lang="en-US" altLang="ko-KR" sz="1600" dirty="0" smtClean="0"/>
              <a:t>*7=28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r>
              <a:rPr lang="en-US" altLang="ko-KR" sz="1600" dirty="0" smtClean="0"/>
              <a:t>*8=32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r>
              <a:rPr lang="en-US" altLang="ko-KR" sz="1600" dirty="0" smtClean="0"/>
              <a:t>*9=36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707904" y="1268760"/>
            <a:ext cx="4536504" cy="4235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707904" y="198884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21067" y="2600908"/>
            <a:ext cx="3456384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283968" y="3285575"/>
            <a:ext cx="3384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796136" y="198884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869409" y="4725144"/>
            <a:ext cx="0" cy="77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문서 14"/>
          <p:cNvSpPr/>
          <p:nvPr/>
        </p:nvSpPr>
        <p:spPr>
          <a:xfrm>
            <a:off x="4499992" y="3645024"/>
            <a:ext cx="2736304" cy="576064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5" idx="0"/>
          </p:cNvCxnSpPr>
          <p:nvPr/>
        </p:nvCxnSpPr>
        <p:spPr>
          <a:xfrm>
            <a:off x="5868144" y="3284983"/>
            <a:ext cx="0" cy="36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2"/>
          </p:cNvCxnSpPr>
          <p:nvPr/>
        </p:nvCxnSpPr>
        <p:spPr>
          <a:xfrm>
            <a:off x="5868144" y="4183004"/>
            <a:ext cx="0" cy="54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2180" y="145681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96136" y="274459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8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화면 슬라이드 쇼(4:3)</PresentationFormat>
  <Paragraphs>111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DS_310_19</dc:creator>
  <cp:lastModifiedBy>DS_310_19</cp:lastModifiedBy>
  <cp:revision>1</cp:revision>
  <dcterms:created xsi:type="dcterms:W3CDTF">2021-03-30T23:55:28Z</dcterms:created>
  <dcterms:modified xsi:type="dcterms:W3CDTF">2021-03-30T23:56:00Z</dcterms:modified>
</cp:coreProperties>
</file>