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0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9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5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6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6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7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C3BC-8735-4323-A99E-77E127F78CB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4E0A-6F3C-4085-94E3-EC1ED252B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9704" y="1196752"/>
            <a:ext cx="8784976" cy="19442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개인평균을 구하고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90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이상이면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"EXCELLENT"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미만이면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"FAIL"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입력자료 및 개인 평균과 함께 출력하고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각 과목별 평균점수를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프린트하는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순서도를 작성하시오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704" y="476672"/>
            <a:ext cx="143197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숙제</a:t>
            </a:r>
          </a:p>
        </p:txBody>
      </p:sp>
    </p:spTree>
    <p:extLst>
      <p:ext uri="{BB962C8B-B14F-4D97-AF65-F5344CB8AC3E}">
        <p14:creationId xmlns:p14="http://schemas.microsoft.com/office/powerpoint/2010/main" val="13206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3188" y="476672"/>
            <a:ext cx="856895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평균에 따라 평가출력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영여평균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수학평균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math_sum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188" y="116632"/>
            <a:ext cx="1944216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3188" y="2564904"/>
            <a:ext cx="8568952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1.4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개인평균에 따른 평가를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1.5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개인성적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평균과 평가내용을 출력한다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1.6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1.7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1.8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수학점수평균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188" y="2132856"/>
            <a:ext cx="1944216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959932" y="332656"/>
            <a:ext cx="5076564" cy="3697683"/>
            <a:chOff x="3959932" y="1052735"/>
            <a:chExt cx="5076564" cy="5148573"/>
          </a:xfrm>
        </p:grpSpPr>
        <p:sp>
          <p:nvSpPr>
            <p:cNvPr id="13" name="순서도: 판단 12"/>
            <p:cNvSpPr/>
            <p:nvPr/>
          </p:nvSpPr>
          <p:spPr>
            <a:xfrm>
              <a:off x="5508104" y="1117776"/>
              <a:ext cx="1872208" cy="655040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&gt;=90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연결선 14"/>
            <p:cNvCxnSpPr>
              <a:stCxn id="13" idx="1"/>
            </p:cNvCxnSpPr>
            <p:nvPr/>
          </p:nvCxnSpPr>
          <p:spPr>
            <a:xfrm flipH="1">
              <a:off x="4932040" y="1445296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932040" y="1445296"/>
              <a:ext cx="0" cy="759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문서 17"/>
            <p:cNvSpPr/>
            <p:nvPr/>
          </p:nvSpPr>
          <p:spPr>
            <a:xfrm>
              <a:off x="5104728" y="3742306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“Fail”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2" name="직선 연결선 21"/>
            <p:cNvCxnSpPr>
              <a:stCxn id="13" idx="3"/>
            </p:cNvCxnSpPr>
            <p:nvPr/>
          </p:nvCxnSpPr>
          <p:spPr>
            <a:xfrm>
              <a:off x="7380312" y="1445296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7884368" y="1435977"/>
              <a:ext cx="0" cy="7782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판단 27"/>
            <p:cNvSpPr/>
            <p:nvPr/>
          </p:nvSpPr>
          <p:spPr>
            <a:xfrm>
              <a:off x="7020272" y="2223501"/>
              <a:ext cx="1656184" cy="629435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&lt;60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0" name="직선 연결선 29"/>
            <p:cNvCxnSpPr>
              <a:stCxn id="28" idx="1"/>
            </p:cNvCxnSpPr>
            <p:nvPr/>
          </p:nvCxnSpPr>
          <p:spPr>
            <a:xfrm flipH="1" flipV="1">
              <a:off x="6300192" y="2538218"/>
              <a:ext cx="720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300192" y="2538219"/>
              <a:ext cx="0" cy="1106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3959932" y="2223501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“Excellent”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32040" y="1052736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8324" y="105273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4643" y="2140413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8383" y="307498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41" name="직선 화살표 연결선 40"/>
            <p:cNvCxnSpPr>
              <a:stCxn id="28" idx="2"/>
            </p:cNvCxnSpPr>
            <p:nvPr/>
          </p:nvCxnSpPr>
          <p:spPr>
            <a:xfrm>
              <a:off x="7848364" y="2852936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문서 41"/>
            <p:cNvSpPr/>
            <p:nvPr/>
          </p:nvSpPr>
          <p:spPr>
            <a:xfrm>
              <a:off x="7200292" y="3742306"/>
              <a:ext cx="1836204" cy="766815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283968" y="3248980"/>
              <a:ext cx="0" cy="2181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8" idx="2"/>
            </p:cNvCxnSpPr>
            <p:nvPr/>
          </p:nvCxnSpPr>
          <p:spPr>
            <a:xfrm>
              <a:off x="6076836" y="4683771"/>
              <a:ext cx="0" cy="747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2" idx="2"/>
            </p:cNvCxnSpPr>
            <p:nvPr/>
          </p:nvCxnSpPr>
          <p:spPr>
            <a:xfrm flipH="1">
              <a:off x="8082390" y="4458425"/>
              <a:ext cx="36004" cy="9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283968" y="5430941"/>
              <a:ext cx="38344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183179" y="5430942"/>
              <a:ext cx="0" cy="374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5038782" y="5841268"/>
              <a:ext cx="2304256" cy="360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=i+1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61" name="직선 화살표 연결선 60"/>
          <p:cNvCxnSpPr>
            <a:endCxn id="13" idx="0"/>
          </p:cNvCxnSpPr>
          <p:nvPr/>
        </p:nvCxnSpPr>
        <p:spPr>
          <a:xfrm>
            <a:off x="6444208" y="0"/>
            <a:ext cx="0" cy="37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2"/>
          </p:cNvCxnSpPr>
          <p:nvPr/>
        </p:nvCxnSpPr>
        <p:spPr>
          <a:xfrm flipH="1">
            <a:off x="6186246" y="4030339"/>
            <a:ext cx="4664" cy="20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5154207" y="4304268"/>
            <a:ext cx="2124236" cy="37432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&gt;MAX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6" name="직선 화살표 연결선 65"/>
          <p:cNvCxnSpPr>
            <a:stCxn id="64" idx="2"/>
          </p:cNvCxnSpPr>
          <p:nvPr/>
        </p:nvCxnSpPr>
        <p:spPr>
          <a:xfrm>
            <a:off x="6216325" y="4678590"/>
            <a:ext cx="0" cy="15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779912" y="4491429"/>
            <a:ext cx="135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179512" y="0"/>
            <a:ext cx="3672408" cy="6669359"/>
            <a:chOff x="179512" y="-57265"/>
            <a:chExt cx="3744416" cy="76451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274350" y="144837"/>
              <a:ext cx="1296144" cy="355628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179512" y="676871"/>
              <a:ext cx="3744416" cy="1816026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</a:t>
              </a:r>
            </a:p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um,kor_sum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=1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MAX=60, SUBJECT=3</a:t>
              </a:r>
            </a:p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동 입력 5"/>
            <p:cNvSpPr/>
            <p:nvPr/>
          </p:nvSpPr>
          <p:spPr>
            <a:xfrm>
              <a:off x="806297" y="2852936"/>
              <a:ext cx="2232248" cy="576064"/>
            </a:xfrm>
            <a:prstGeom prst="flowChartManualIn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kor,eng,math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6297" y="364502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 =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kor+eng+math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6297" y="4293096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=sum/SUBJECT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6297" y="499889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kor_sum+kor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6297" y="5589240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eng_sum+eng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6297" y="616530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math_sum+math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3850508" y="-57265"/>
              <a:ext cx="0" cy="5203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179512" y="2703701"/>
              <a:ext cx="0" cy="488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79512" y="2658994"/>
              <a:ext cx="1742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" idx="2"/>
            </p:cNvCxnSpPr>
            <p:nvPr/>
          </p:nvCxnSpPr>
          <p:spPr>
            <a:xfrm>
              <a:off x="2051720" y="2492897"/>
              <a:ext cx="0" cy="42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화살표 연결선 84"/>
          <p:cNvCxnSpPr/>
          <p:nvPr/>
        </p:nvCxnSpPr>
        <p:spPr>
          <a:xfrm>
            <a:off x="2069722" y="3041300"/>
            <a:ext cx="0" cy="21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069722" y="3606656"/>
            <a:ext cx="0" cy="18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069722" y="4172012"/>
            <a:ext cx="0" cy="238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2069722" y="4750418"/>
            <a:ext cx="0" cy="17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069722" y="5302725"/>
            <a:ext cx="0" cy="12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2069722" y="5805263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220072" y="4797152"/>
            <a:ext cx="2664296" cy="930429"/>
            <a:chOff x="5220072" y="4797152"/>
            <a:chExt cx="2664296" cy="1019731"/>
          </a:xfrm>
        </p:grpSpPr>
        <p:sp>
          <p:nvSpPr>
            <p:cNvPr id="98" name="직사각형 97"/>
            <p:cNvSpPr/>
            <p:nvPr/>
          </p:nvSpPr>
          <p:spPr>
            <a:xfrm>
              <a:off x="5220072" y="4797152"/>
              <a:ext cx="2664296" cy="3140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20072" y="5165402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220072" y="5502576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111" name="직선 화살표 연결선 110"/>
          <p:cNvCxnSpPr>
            <a:stCxn id="100" idx="2"/>
          </p:cNvCxnSpPr>
          <p:nvPr/>
        </p:nvCxnSpPr>
        <p:spPr>
          <a:xfrm>
            <a:off x="6552220" y="5727581"/>
            <a:ext cx="0" cy="7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문서 111"/>
          <p:cNvSpPr/>
          <p:nvPr/>
        </p:nvSpPr>
        <p:spPr>
          <a:xfrm>
            <a:off x="5220072" y="5805263"/>
            <a:ext cx="2664296" cy="50405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4" name="직선 화살표 연결선 113"/>
          <p:cNvCxnSpPr>
            <a:stCxn id="112" idx="2"/>
          </p:cNvCxnSpPr>
          <p:nvPr/>
        </p:nvCxnSpPr>
        <p:spPr>
          <a:xfrm>
            <a:off x="6552220" y="6275996"/>
            <a:ext cx="0" cy="14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수행의 시작/종료 117"/>
          <p:cNvSpPr/>
          <p:nvPr/>
        </p:nvSpPr>
        <p:spPr>
          <a:xfrm>
            <a:off x="6148844" y="6417331"/>
            <a:ext cx="900100" cy="324037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0" name="직선 화살표 연결선 119"/>
          <p:cNvCxnSpPr>
            <a:stCxn id="3" idx="2"/>
          </p:cNvCxnSpPr>
          <p:nvPr/>
        </p:nvCxnSpPr>
        <p:spPr>
          <a:xfrm flipH="1">
            <a:off x="1888903" y="486545"/>
            <a:ext cx="1" cy="15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8" idx="2"/>
            <a:endCxn id="99" idx="0"/>
          </p:cNvCxnSpPr>
          <p:nvPr/>
        </p:nvCxnSpPr>
        <p:spPr>
          <a:xfrm>
            <a:off x="6552220" y="5083732"/>
            <a:ext cx="0" cy="49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9" idx="2"/>
            <a:endCxn id="99" idx="2"/>
          </p:cNvCxnSpPr>
          <p:nvPr/>
        </p:nvCxnSpPr>
        <p:spPr>
          <a:xfrm>
            <a:off x="6552220" y="541993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화면 슬라이드 쇼(4:3)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DS_310_19</dc:creator>
  <cp:lastModifiedBy>DS_310_19</cp:lastModifiedBy>
  <cp:revision>1</cp:revision>
  <dcterms:created xsi:type="dcterms:W3CDTF">2021-04-01T23:53:32Z</dcterms:created>
  <dcterms:modified xsi:type="dcterms:W3CDTF">2021-04-01T23:54:24Z</dcterms:modified>
</cp:coreProperties>
</file>