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7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5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318A-271B-4D46-9C3C-3356B084CAFC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43D1-06A6-4EDD-821B-2F265E21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35253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88640"/>
            <a:ext cx="8640960" cy="6264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자료명세</a:t>
            </a:r>
            <a:r>
              <a:rPr lang="ko-KR" altLang="en-US" dirty="0" err="1"/>
              <a:t>표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화폐 </a:t>
            </a:r>
            <a:r>
              <a:rPr lang="ko-KR" altLang="en-US" dirty="0" err="1"/>
              <a:t>단위별</a:t>
            </a:r>
            <a:r>
              <a:rPr lang="ko-KR" altLang="en-US" dirty="0"/>
              <a:t> 매수 </a:t>
            </a:r>
            <a:r>
              <a:rPr lang="en-US" altLang="ko-KR" dirty="0"/>
              <a:t>, </a:t>
            </a:r>
            <a:r>
              <a:rPr lang="en-US" altLang="ko-KR" dirty="0" smtClean="0"/>
              <a:t>(8</a:t>
            </a:r>
            <a:r>
              <a:rPr lang="ko-KR" altLang="en-US" dirty="0" smtClean="0"/>
              <a:t>가지 </a:t>
            </a:r>
            <a:r>
              <a:rPr lang="ko-KR" altLang="en-US" dirty="0"/>
              <a:t>화폐단위</a:t>
            </a:r>
            <a:r>
              <a:rPr lang="en-US" altLang="ko-KR" dirty="0" smtClean="0"/>
              <a:t>): </a:t>
            </a:r>
            <a:r>
              <a:rPr lang="en-US" altLang="ko-KR" dirty="0" err="1"/>
              <a:t>m_cnt</a:t>
            </a:r>
            <a:r>
              <a:rPr lang="en-US" altLang="ko-KR" dirty="0"/>
              <a:t>(8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 </a:t>
            </a:r>
            <a:r>
              <a:rPr lang="ko-KR" altLang="en-US" dirty="0"/>
              <a:t>출장비 금액  </a:t>
            </a:r>
            <a:r>
              <a:rPr lang="en-US" altLang="ko-KR" dirty="0"/>
              <a:t>: </a:t>
            </a:r>
            <a:r>
              <a:rPr lang="en-US" altLang="ko-KR" dirty="0" err="1" smtClean="0"/>
              <a:t>travel_expenses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처리</a:t>
            </a:r>
            <a:r>
              <a:rPr lang="en-US" altLang="ko-KR" dirty="0"/>
              <a:t>:  </a:t>
            </a:r>
            <a:r>
              <a:rPr lang="ko-KR" altLang="en-US" dirty="0"/>
              <a:t>반복제어변수 </a:t>
            </a:r>
            <a:r>
              <a:rPr lang="en-US" altLang="ko-KR" dirty="0"/>
              <a:t>: N                 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잔액 </a:t>
            </a:r>
            <a:r>
              <a:rPr lang="en-US" altLang="ko-KR" dirty="0"/>
              <a:t>: Balance                        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화폐단위 </a:t>
            </a:r>
            <a:r>
              <a:rPr lang="en-US" altLang="ko-KR" dirty="0"/>
              <a:t>: </a:t>
            </a:r>
            <a:r>
              <a:rPr lang="en-US" altLang="ko-KR" dirty="0" err="1"/>
              <a:t>m_unit</a:t>
            </a:r>
            <a:r>
              <a:rPr lang="en-US" altLang="ko-KR" dirty="0"/>
              <a:t>(8) </a:t>
            </a:r>
            <a:r>
              <a:rPr lang="en-US" altLang="ko-KR" dirty="0" smtClean="0"/>
              <a:t>                 </a:t>
            </a:r>
          </a:p>
          <a:p>
            <a:r>
              <a:rPr lang="en-US" altLang="ko-KR" dirty="0" smtClean="0"/>
              <a:t>S.C </a:t>
            </a:r>
            <a:r>
              <a:rPr lang="en-US" altLang="ko-KR" dirty="0"/>
              <a:t>(</a:t>
            </a:r>
            <a:r>
              <a:rPr lang="ko-KR" altLang="en-US" dirty="0"/>
              <a:t>기호화 상수</a:t>
            </a:r>
            <a:r>
              <a:rPr lang="en-US" altLang="ko-KR" dirty="0"/>
              <a:t>)  MAX </a:t>
            </a:r>
            <a:r>
              <a:rPr lang="en-US" altLang="ko-KR" dirty="0" smtClean="0"/>
              <a:t>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처리과정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화페단위배열에</a:t>
            </a:r>
            <a:r>
              <a:rPr lang="ko-KR" altLang="en-US" dirty="0"/>
              <a:t> 각 화폐단위로 초기화한다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출장비 입력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화폐 종류만큼 반복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2.1  </a:t>
            </a:r>
            <a:r>
              <a:rPr lang="ko-KR" altLang="en-US" dirty="0" err="1"/>
              <a:t>화페종류별</a:t>
            </a:r>
            <a:r>
              <a:rPr lang="ko-KR" altLang="en-US" dirty="0"/>
              <a:t> 매수를 구함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2.2  </a:t>
            </a:r>
            <a:r>
              <a:rPr lang="ko-KR" altLang="en-US" dirty="0" err="1"/>
              <a:t>다음번을</a:t>
            </a:r>
            <a:r>
              <a:rPr lang="ko-KR" altLang="en-US" dirty="0"/>
              <a:t> 위한 잔액을 갱신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화폐별</a:t>
            </a:r>
            <a:r>
              <a:rPr lang="ko-KR" altLang="en-US" dirty="0"/>
              <a:t> 매수를 출력</a:t>
            </a:r>
          </a:p>
          <a:p>
            <a:r>
              <a:rPr lang="en-US" altLang="ko-KR" dirty="0"/>
              <a:t>5. </a:t>
            </a:r>
            <a:r>
              <a:rPr lang="ko-KR" altLang="en-US" dirty="0" smtClean="0"/>
              <a:t>종료</a:t>
            </a:r>
            <a:endParaRPr lang="ko-KR" altLang="en-US" dirty="0"/>
          </a:p>
          <a:p>
            <a:r>
              <a:rPr lang="en-US" altLang="ko-KR" dirty="0" smtClean="0"/>
              <a:t>How)</a:t>
            </a:r>
            <a:endParaRPr lang="ko-KR" altLang="en-US" dirty="0"/>
          </a:p>
          <a:p>
            <a:r>
              <a:rPr lang="ko-KR" altLang="en-US" dirty="0" err="1"/>
              <a:t>화폐매수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잔액 </a:t>
            </a:r>
            <a:r>
              <a:rPr lang="en-US" altLang="ko-KR" dirty="0"/>
              <a:t>/</a:t>
            </a:r>
            <a:r>
              <a:rPr lang="ko-KR" altLang="en-US" dirty="0"/>
              <a:t>화폐단위 </a:t>
            </a:r>
          </a:p>
          <a:p>
            <a:r>
              <a:rPr lang="ko-KR" altLang="en-US" dirty="0"/>
              <a:t>잔액    </a:t>
            </a:r>
            <a:r>
              <a:rPr lang="en-US" altLang="ko-KR" dirty="0"/>
              <a:t>:   </a:t>
            </a:r>
            <a:r>
              <a:rPr lang="ko-KR" altLang="en-US" dirty="0"/>
              <a:t>잔액 </a:t>
            </a:r>
            <a:r>
              <a:rPr lang="en-US" altLang="ko-KR" dirty="0"/>
              <a:t>- (</a:t>
            </a:r>
            <a:r>
              <a:rPr lang="ko-KR" altLang="en-US" dirty="0"/>
              <a:t>화폐단위 * </a:t>
            </a:r>
            <a:r>
              <a:rPr lang="ko-KR" altLang="en-US" dirty="0" err="1"/>
              <a:t>화폐매수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9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8520" y="0"/>
            <a:ext cx="9252520" cy="659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	</a:t>
            </a:r>
            <a:r>
              <a:rPr lang="en-US" altLang="ko-KR" b="1" dirty="0"/>
              <a:t>//</a:t>
            </a:r>
            <a:r>
              <a:rPr lang="ko-KR" altLang="en-US" b="1" dirty="0" err="1"/>
              <a:t>출력변수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m_cnt</a:t>
            </a:r>
            <a:r>
              <a:rPr lang="en-US" altLang="ko-KR" dirty="0" smtClean="0"/>
              <a:t>[]={</a:t>
            </a:r>
            <a:r>
              <a:rPr lang="en-US" altLang="ko-KR" dirty="0"/>
              <a:t>0,0,0,0,0,0,0,0}; //</a:t>
            </a:r>
            <a:r>
              <a:rPr lang="ko-KR" altLang="en-US" dirty="0"/>
              <a:t>화폐매수배열 	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b="1" dirty="0"/>
              <a:t>//</a:t>
            </a:r>
            <a:r>
              <a:rPr lang="ko-KR" altLang="en-US" b="1" dirty="0"/>
              <a:t>입력 변수 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amt</a:t>
            </a:r>
            <a:r>
              <a:rPr lang="en-US" altLang="ko-KR" dirty="0"/>
              <a:t> =539550; //</a:t>
            </a:r>
            <a:r>
              <a:rPr lang="ko-KR" altLang="en-US" dirty="0"/>
              <a:t>출장비 금액 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b="1" dirty="0"/>
              <a:t>// </a:t>
            </a:r>
            <a:r>
              <a:rPr lang="ko-KR" altLang="en-US" b="1" dirty="0" err="1"/>
              <a:t>처리변수</a:t>
            </a:r>
            <a:r>
              <a:rPr lang="ko-KR" altLang="en-US" b="1" dirty="0"/>
              <a:t> 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balance; </a:t>
            </a:r>
            <a:r>
              <a:rPr lang="en-US" altLang="ko-KR" dirty="0"/>
              <a:t>//</a:t>
            </a:r>
            <a:r>
              <a:rPr lang="ko-KR" altLang="en-US" dirty="0"/>
              <a:t>잔액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 //</a:t>
            </a:r>
            <a:r>
              <a:rPr lang="ko-KR" altLang="en-US" dirty="0" err="1"/>
              <a:t>반복제어</a:t>
            </a:r>
            <a:r>
              <a:rPr lang="ko-KR" altLang="en-US" dirty="0"/>
              <a:t> 변수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m_unit</a:t>
            </a:r>
            <a:r>
              <a:rPr lang="en-US" altLang="ko-KR" dirty="0" smtClean="0"/>
              <a:t>[]={</a:t>
            </a:r>
            <a:r>
              <a:rPr lang="en-US" altLang="ko-KR" dirty="0"/>
              <a:t>50000,10000,5000,1000,500,100,50,10}; //</a:t>
            </a:r>
            <a:r>
              <a:rPr lang="ko-KR" altLang="en-US" dirty="0"/>
              <a:t>각 화폐단위 준비 </a:t>
            </a:r>
          </a:p>
          <a:p>
            <a:pPr fontAlgn="base"/>
            <a:r>
              <a:rPr lang="ko-KR" altLang="en-US" dirty="0"/>
              <a:t>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b="1" dirty="0"/>
              <a:t>//</a:t>
            </a:r>
            <a:r>
              <a:rPr lang="ko-KR" altLang="en-US" b="1" dirty="0"/>
              <a:t>처리과정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smtClean="0"/>
              <a:t>balance=</a:t>
            </a:r>
            <a:r>
              <a:rPr lang="en-US" altLang="ko-KR" dirty="0" err="1" smtClean="0"/>
              <a:t>amt</a:t>
            </a:r>
            <a:r>
              <a:rPr lang="en-US" altLang="ko-KR" dirty="0"/>
              <a:t>;</a:t>
            </a:r>
            <a:r>
              <a:rPr lang="ko-KR" altLang="en-US" dirty="0"/>
              <a:t>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=0;i&lt;8;i</a:t>
            </a:r>
            <a:r>
              <a:rPr lang="en-US" altLang="ko-KR" dirty="0"/>
              <a:t>++)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 err="1"/>
              <a:t>m_cnt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 </a:t>
            </a:r>
            <a:r>
              <a:rPr lang="en-US" altLang="ko-KR" dirty="0" smtClean="0"/>
              <a:t>balance/</a:t>
            </a:r>
            <a:r>
              <a:rPr lang="en-US" altLang="ko-KR" dirty="0" err="1" smtClean="0"/>
              <a:t>m_unit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]; // </a:t>
            </a:r>
            <a:r>
              <a:rPr lang="ko-KR" altLang="en-US" dirty="0" err="1"/>
              <a:t>화폐매수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	</a:t>
            </a:r>
            <a:r>
              <a:rPr lang="en-US" altLang="ko-KR" dirty="0" smtClean="0"/>
              <a:t>balance = balance -(</a:t>
            </a:r>
            <a:r>
              <a:rPr lang="en-US" altLang="ko-KR" dirty="0" err="1"/>
              <a:t>m_unit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]*</a:t>
            </a:r>
            <a:r>
              <a:rPr lang="en-US" altLang="ko-KR" dirty="0" err="1"/>
              <a:t>m_cnt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  <a:r>
              <a:rPr lang="ko-KR" altLang="en-US" dirty="0"/>
              <a:t>	</a:t>
            </a:r>
            <a:r>
              <a:rPr lang="en-US" altLang="ko-KR" dirty="0"/>
              <a:t>//</a:t>
            </a:r>
            <a:r>
              <a:rPr lang="ko-KR" altLang="en-US" dirty="0"/>
              <a:t>남은 </a:t>
            </a:r>
            <a:r>
              <a:rPr lang="ko-KR" altLang="en-US" dirty="0" err="1"/>
              <a:t>잔액구하기</a:t>
            </a:r>
            <a:r>
              <a:rPr lang="ko-KR" altLang="en-US" dirty="0"/>
              <a:t> 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} </a:t>
            </a:r>
            <a:r>
              <a:rPr lang="ko-KR" altLang="en-US" dirty="0"/>
              <a:t>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b="1" dirty="0"/>
              <a:t>//</a:t>
            </a:r>
            <a:r>
              <a:rPr lang="ko-KR" altLang="en-US" b="1" dirty="0"/>
              <a:t>출력 </a:t>
            </a:r>
            <a:r>
              <a:rPr lang="ko-KR" altLang="en-US" dirty="0"/>
              <a:t>	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en-US" altLang="ko-KR" dirty="0"/>
              <a:t>5 </a:t>
            </a:r>
            <a:r>
              <a:rPr lang="ko-KR" altLang="en-US" dirty="0"/>
              <a:t>만원 </a:t>
            </a:r>
            <a:r>
              <a:rPr lang="ko-KR" altLang="en-US" dirty="0" err="1"/>
              <a:t>만원</a:t>
            </a:r>
            <a:r>
              <a:rPr lang="ko-KR" altLang="en-US" dirty="0"/>
              <a:t> </a:t>
            </a:r>
            <a:r>
              <a:rPr lang="ko-KR" altLang="en-US" dirty="0" err="1"/>
              <a:t>오천원</a:t>
            </a:r>
            <a:r>
              <a:rPr lang="ko-KR" altLang="en-US" dirty="0"/>
              <a:t> 천 원 </a:t>
            </a:r>
            <a:r>
              <a:rPr lang="ko-KR" altLang="en-US" dirty="0" err="1"/>
              <a:t>오백원</a:t>
            </a:r>
            <a:r>
              <a:rPr lang="ko-KR" altLang="en-US" dirty="0"/>
              <a:t> </a:t>
            </a:r>
            <a:r>
              <a:rPr lang="ko-KR" altLang="en-US" dirty="0" err="1"/>
              <a:t>백원</a:t>
            </a:r>
            <a:r>
              <a:rPr lang="ko-KR" altLang="en-US" dirty="0"/>
              <a:t> </a:t>
            </a:r>
            <a:r>
              <a:rPr lang="ko-KR" altLang="en-US" dirty="0" err="1"/>
              <a:t>오십원</a:t>
            </a:r>
            <a:r>
              <a:rPr lang="ko-KR" altLang="en-US" dirty="0"/>
              <a:t> </a:t>
            </a:r>
            <a:r>
              <a:rPr lang="ko-KR" altLang="en-US" dirty="0" err="1"/>
              <a:t>십원</a:t>
            </a:r>
            <a:r>
              <a:rPr lang="ko-KR" altLang="en-US" dirty="0"/>
              <a:t> </a:t>
            </a:r>
            <a:r>
              <a:rPr lang="en-US" altLang="ko-KR" dirty="0"/>
              <a:t>\n");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&lt;=7;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("%</a:t>
            </a:r>
            <a:r>
              <a:rPr lang="en-US" altLang="ko-KR" dirty="0"/>
              <a:t>6d", </a:t>
            </a:r>
            <a:r>
              <a:rPr lang="en-US" altLang="ko-KR" dirty="0" err="1"/>
              <a:t>m_cnt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70375" y="54158"/>
            <a:ext cx="244827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화폐코딩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화면 슬라이드 쇼(4:3)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DS_310_19</dc:creator>
  <cp:lastModifiedBy>DS_310_19</cp:lastModifiedBy>
  <cp:revision>1</cp:revision>
  <dcterms:created xsi:type="dcterms:W3CDTF">2021-04-01T23:56:32Z</dcterms:created>
  <dcterms:modified xsi:type="dcterms:W3CDTF">2021-04-01T23:57:08Z</dcterms:modified>
</cp:coreProperties>
</file>