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7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9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9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9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9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7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1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5B2D-EE02-4962-9A4A-2636DD6139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90FD-8963-4C57-B2CE-146F0A7B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17216" r="30163" b="38945"/>
          <a:stretch/>
        </p:blipFill>
        <p:spPr bwMode="auto">
          <a:xfrm>
            <a:off x="4096985" y="2149434"/>
            <a:ext cx="7683335" cy="410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2745" y="383854"/>
            <a:ext cx="60601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오라클로</a:t>
            </a:r>
            <a:r>
              <a:rPr lang="ko-KR" altLang="en-US" dirty="0" smtClean="0"/>
              <a:t> 배우는 데이터베이스 입문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이지스퍼블리싱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en-US" altLang="ko-KR" dirty="0"/>
              <a:t>://www.easyspub.co.kr/20_Menu/BookView/277/PUB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3" t="31152" r="35130" b="24628"/>
          <a:stretch/>
        </p:blipFill>
        <p:spPr bwMode="auto">
          <a:xfrm>
            <a:off x="415635" y="1828800"/>
            <a:ext cx="3764478" cy="414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07168" y="3720585"/>
            <a:ext cx="3331483" cy="30973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3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1154"/>
          <a:stretch/>
        </p:blipFill>
        <p:spPr>
          <a:xfrm>
            <a:off x="1524000" y="-419100"/>
            <a:ext cx="9144000" cy="8801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09750" y="3454400"/>
            <a:ext cx="5581650" cy="37465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76800" y="114300"/>
            <a:ext cx="54483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https://www.oracle.com/tools/downloads/sqldev-downloads.html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1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사용자 지정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ds_a</dc:creator>
  <cp:lastModifiedBy>user01</cp:lastModifiedBy>
  <cp:revision>23</cp:revision>
  <dcterms:created xsi:type="dcterms:W3CDTF">2021-05-04T02:07:52Z</dcterms:created>
  <dcterms:modified xsi:type="dcterms:W3CDTF">2021-05-04T07:08:19Z</dcterms:modified>
</cp:coreProperties>
</file>