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30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17.04.2016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17.04.2016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17.04.2016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Use 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0656" y="2843808"/>
            <a:ext cx="329769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A Sonic Pi Workshop</a:t>
            </a:r>
          </a:p>
          <a:p>
            <a:pPr algn="r"/>
            <a:r>
              <a:rPr lang="de-DE" dirty="0" smtClean="0"/>
              <a:t>For Kids</a:t>
            </a:r>
          </a:p>
          <a:p>
            <a:pPr algn="r"/>
            <a:r>
              <a:rPr lang="de-DE" sz="1100" dirty="0" smtClean="0"/>
              <a:t>by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 endless loop that can be changed during playing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Add another sample </a:t>
            </a:r>
            <a:r>
              <a:rPr lang="de-DE" i="1" dirty="0" smtClean="0"/>
              <a:t>sn_zome</a:t>
            </a:r>
            <a:r>
              <a:rPr lang="de-DE" dirty="0" smtClean="0"/>
              <a:t> with </a:t>
            </a:r>
            <a:r>
              <a:rPr lang="de-DE" i="1" dirty="0" smtClean="0"/>
              <a:t>sleep 1</a:t>
            </a:r>
          </a:p>
          <a:p>
            <a:r>
              <a:rPr lang="de-DE" dirty="0" smtClean="0"/>
              <a:t>Make the drums faster (120)</a:t>
            </a:r>
          </a:p>
          <a:p>
            <a:r>
              <a:rPr lang="de-DE" dirty="0" smtClean="0"/>
              <a:t>:drum_bass_hard	:drum_snare_hard	:drum_tom_hi_hard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An electric guitar 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646331"/>
          </a:xfrm>
        </p:spPr>
        <p:txBody>
          <a:bodyPr/>
          <a:lstStyle/>
          <a:p>
            <a:r>
              <a:rPr lang="de-DE" dirty="0" smtClean="0"/>
              <a:t>Tryout and then copy the drums (buffer 4) and the melody together in to buffer 5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r>
              <a:rPr lang="de-DE" dirty="0" smtClean="0"/>
              <a:t>Use Size- and Size +. To change the size of the text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184648"/>
            <a:ext cx="6048672" cy="187743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de-DE" sz="2000" dirty="0" smtClean="0"/>
              <a:t>Now put everything together in buffer 6</a:t>
            </a:r>
          </a:p>
          <a:p>
            <a:pPr algn="l">
              <a:buFontTx/>
              <a:buChar char="-"/>
            </a:pPr>
            <a:r>
              <a:rPr lang="de-DE" sz="2000" dirty="0" smtClean="0"/>
              <a:t>First Buffer 5, then buffer 3 and then 2</a:t>
            </a:r>
          </a:p>
          <a:p>
            <a:pPr algn="l">
              <a:buFontTx/>
              <a:buChar char="-"/>
            </a:pPr>
            <a:r>
              <a:rPr lang="de-DE" sz="2000" dirty="0" smtClean="0"/>
              <a:t>Run again after each copying and listen</a:t>
            </a:r>
          </a:p>
          <a:p>
            <a:pPr algn="l">
              <a:buFontTx/>
              <a:buChar char="-"/>
            </a:pPr>
            <a:r>
              <a:rPr lang="de-DE" sz="2000" dirty="0" smtClean="0"/>
              <a:t>The copy buffer 1 and add a live_loop. </a:t>
            </a:r>
          </a:p>
          <a:p>
            <a:pPr algn="l">
              <a:buFontTx/>
              <a:buChar char="-"/>
            </a:pPr>
            <a:r>
              <a:rPr lang="de-DE" sz="2000" dirty="0" smtClean="0"/>
              <a:t>Something isn‘t quite right yet. What is it?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464743"/>
          </a:xfrm>
        </p:spPr>
        <p:txBody>
          <a:bodyPr/>
          <a:lstStyle/>
          <a:p>
            <a:r>
              <a:rPr lang="en-US" dirty="0" smtClean="0"/>
              <a:t>Experiment with you</a:t>
            </a:r>
            <a:r>
              <a:rPr lang="en-US" dirty="0" smtClean="0"/>
              <a:t>r mentor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r>
              <a:rPr lang="en-US" dirty="0" smtClean="0"/>
              <a:t>Add around a </a:t>
            </a:r>
            <a:r>
              <a:rPr lang="en-US" dirty="0" err="1" smtClean="0"/>
              <a:t>live_loop</a:t>
            </a:r>
            <a:r>
              <a:rPr lang="en-US" dirty="0" smtClean="0"/>
              <a:t> and listen. What happens here?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251520"/>
            <a:ext cx="6048672" cy="2677656"/>
          </a:xfrm>
        </p:spPr>
        <p:txBody>
          <a:bodyPr/>
          <a:lstStyle/>
          <a:p>
            <a:pPr algn="l"/>
            <a:r>
              <a:rPr lang="en-US" sz="2400" dirty="0" smtClean="0"/>
              <a:t>More ideas</a:t>
            </a:r>
          </a:p>
          <a:p>
            <a:pPr marL="114275" indent="-457200" algn="l">
              <a:buFontTx/>
              <a:buChar char="-"/>
            </a:pPr>
            <a:r>
              <a:rPr lang="en-US" sz="2400" dirty="0" smtClean="0"/>
              <a:t>Work on the drums</a:t>
            </a:r>
          </a:p>
          <a:p>
            <a:pPr marL="114275" indent="-457200" algn="l">
              <a:buFontTx/>
              <a:buChar char="-"/>
            </a:pPr>
            <a:r>
              <a:rPr lang="en-US" sz="2400" dirty="0" smtClean="0"/>
              <a:t>Play around with melodies</a:t>
            </a:r>
          </a:p>
          <a:p>
            <a:pPr marL="114275" indent="-457200" algn="l">
              <a:buFontTx/>
              <a:buChar char="-"/>
            </a:pPr>
            <a:r>
              <a:rPr lang="en-US" sz="2400" dirty="0" smtClean="0"/>
              <a:t>Effects</a:t>
            </a:r>
          </a:p>
          <a:p>
            <a:pPr marL="114275" indent="-457200" algn="l">
              <a:buFontTx/>
              <a:buChar char="-"/>
            </a:pPr>
            <a:r>
              <a:rPr lang="en-US" sz="2400" dirty="0" smtClean="0"/>
              <a:t>What about variables and conditions?</a:t>
            </a:r>
          </a:p>
          <a:p>
            <a:pPr marL="114275" indent="-457200" algn="l">
              <a:buFontTx/>
              <a:buChar char="-"/>
            </a:pPr>
            <a:r>
              <a:rPr lang="en-US" sz="2400" dirty="0" smtClean="0"/>
              <a:t>Samples „loop_“ with </a:t>
            </a:r>
            <a:r>
              <a:rPr lang="en-US" sz="2400" dirty="0" err="1" smtClean="0"/>
              <a:t>sample_duration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Variables and conditions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954385"/>
            <a:ext cx="6048672" cy="2616101"/>
          </a:xfrm>
        </p:spPr>
        <p:txBody>
          <a:bodyPr/>
          <a:lstStyle/>
          <a:p>
            <a:pPr algn="l"/>
            <a:r>
              <a:rPr lang="en-US" sz="2000" dirty="0" smtClean="0"/>
              <a:t>a = 30</a:t>
            </a:r>
          </a:p>
          <a:p>
            <a:pPr algn="l"/>
            <a:r>
              <a:rPr lang="en-US" sz="2000" dirty="0" smtClean="0"/>
              <a:t>if a &lt; 100</a:t>
            </a:r>
          </a:p>
          <a:p>
            <a:pPr algn="l"/>
            <a:r>
              <a:rPr lang="en-US" sz="2000" dirty="0" smtClean="0"/>
              <a:t>   a = a +1</a:t>
            </a:r>
          </a:p>
          <a:p>
            <a:pPr algn="l"/>
            <a:r>
              <a:rPr lang="en-US" sz="2000" dirty="0" smtClean="0"/>
              <a:t>   play a</a:t>
            </a:r>
          </a:p>
          <a:p>
            <a:pPr algn="l"/>
            <a:r>
              <a:rPr lang="en-US" sz="2000" dirty="0" smtClean="0"/>
              <a:t>else</a:t>
            </a:r>
          </a:p>
          <a:p>
            <a:pPr algn="l"/>
            <a:r>
              <a:rPr lang="en-US" sz="2000" dirty="0" smtClean="0"/>
              <a:t>   a = 30</a:t>
            </a:r>
          </a:p>
          <a:p>
            <a:pPr algn="l"/>
            <a:r>
              <a:rPr lang="en-US" sz="2000" dirty="0" smtClean="0"/>
              <a:t>end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That‘s how you can apply effects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stands for „effects“. Each effect has its parameters: here the size of the room of the reverb.</a:t>
            </a:r>
          </a:p>
          <a:p>
            <a:pPr>
              <a:buFontTx/>
              <a:buChar char="-"/>
            </a:pPr>
            <a:r>
              <a:rPr lang="de-DE" dirty="0" smtClean="0"/>
              <a:t>Try other effects (see fx in help section)</a:t>
            </a:r>
          </a:p>
          <a:p>
            <a:pPr>
              <a:buFontTx/>
              <a:buChar char="-"/>
            </a:pPr>
            <a:r>
              <a:rPr lang="de-DE" dirty="0" smtClean="0"/>
              <a:t>Use play and choose and a speed of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 err="1" smtClean="0"/>
              <a:t>withReverv</a:t>
            </a:r>
            <a:r>
              <a:rPr lang="en-US" sz="2400" dirty="0" smtClean="0"/>
              <a:t> do</a:t>
            </a:r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a scale = </a:t>
            </a:r>
            <a:r>
              <a:rPr lang="de-DE" dirty="0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</a:t>
            </a:r>
            <a:r>
              <a:rPr lang="de-DE" dirty="0" smtClean="0">
                <a:solidFill>
                  <a:schemeClr val="dk1"/>
                </a:solidFill>
              </a:rPr>
              <a:t>:myEndlessLoop </a:t>
            </a:r>
            <a:r>
              <a:rPr lang="de-DE" dirty="0">
                <a:solidFill>
                  <a:schemeClr val="dk1"/>
                </a:solidFill>
              </a:rPr>
              <a:t>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6" y="664984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Keyboard shortcuts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			ALT-A	Mark all</a:t>
            </a:r>
          </a:p>
          <a:p>
            <a:r>
              <a:rPr lang="de-DE" sz="1200" dirty="0" smtClean="0"/>
              <a:t>ALT-S	Stop</a:t>
            </a:r>
            <a:r>
              <a:rPr lang="de-DE" sz="1200" dirty="0"/>
              <a:t>		</a:t>
            </a:r>
            <a:r>
              <a:rPr lang="de-DE" sz="1200" dirty="0" smtClean="0"/>
              <a:t>	ALT-C	Copy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	ALT-V	Insert</a:t>
            </a:r>
          </a:p>
          <a:p>
            <a:r>
              <a:rPr lang="de-DE" sz="1200" dirty="0" smtClean="0"/>
              <a:t>STRG-I	Help for the current command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Buttons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Decrease Text   Increase	  Format text in a nicer way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Manual for at home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 examples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commands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83" y="8105542"/>
            <a:ext cx="888672" cy="51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0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Effects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5" y="7999361"/>
            <a:ext cx="753356" cy="63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 Song	Stopp	  </a:t>
            </a:r>
            <a:r>
              <a:rPr lang="de-DE" sz="1200" dirty="0" err="1" smtClean="0"/>
              <a:t>Record</a:t>
            </a:r>
            <a:endParaRPr lang="de-DE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555094" y="3689777"/>
            <a:ext cx="225017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  Save </a:t>
            </a:r>
            <a:r>
              <a:rPr lang="de-DE" sz="1200" dirty="0" err="1" smtClean="0"/>
              <a:t>song</a:t>
            </a:r>
            <a:r>
              <a:rPr lang="de-DE" sz="1200" dirty="0" smtClean="0"/>
              <a:t>        Load </a:t>
            </a:r>
            <a:r>
              <a:rPr lang="de-DE" sz="1200" dirty="0" err="1" smtClean="0"/>
              <a:t>song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Cheat 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28398" y="5540161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  <a:r>
              <a:rPr lang="de-DE" sz="1200" dirty="0" err="1" smtClean="0"/>
              <a:t>chiplead</a:t>
            </a:r>
            <a:r>
              <a:rPr lang="de-DE" sz="1200" dirty="0" smtClean="0"/>
              <a:t>	</a:t>
            </a:r>
            <a:r>
              <a:rPr lang="de-DE" sz="1200" dirty="0" err="1" smtClean="0"/>
              <a:t>chipbass</a:t>
            </a:r>
            <a:r>
              <a:rPr lang="de-DE" sz="1200" dirty="0" smtClean="0"/>
              <a:t>	</a:t>
            </a:r>
            <a:r>
              <a:rPr lang="de-DE" sz="1200" dirty="0" err="1" smtClean="0"/>
              <a:t>chipnoise</a:t>
            </a:r>
            <a:endParaRPr lang="de-DE" sz="1200" dirty="0"/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 smtClean="0"/>
              <a:t>mod_tri</a:t>
            </a:r>
            <a:r>
              <a:rPr lang="de-DE" sz="1200" dirty="0" smtClean="0"/>
              <a:t>	pule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</a:t>
            </a:r>
            <a:r>
              <a:rPr lang="de-DE" sz="1200" dirty="0" err="1" smtClean="0"/>
              <a:t>dtri</a:t>
            </a:r>
            <a:r>
              <a:rPr lang="de-DE" sz="1200" dirty="0" smtClean="0"/>
              <a:t>	</a:t>
            </a:r>
            <a:r>
              <a:rPr lang="de-DE" sz="1200" dirty="0" err="1" smtClean="0"/>
              <a:t>pluck</a:t>
            </a:r>
            <a:endParaRPr lang="de-DE" sz="1200" dirty="0"/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28397" y="7041135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:drum_cowbell</a:t>
            </a:r>
          </a:p>
          <a:p>
            <a:r>
              <a:rPr lang="nl-NL" sz="1050" dirty="0"/>
              <a:t>:drum_roll</a:t>
            </a:r>
          </a:p>
          <a:p>
            <a:r>
              <a:rPr lang="nl-NL" sz="1050" dirty="0"/>
              <a:t>:misc_cros</a:t>
            </a:r>
          </a:p>
          <a:p>
            <a:r>
              <a:rPr lang="nl-NL" sz="1050" dirty="0"/>
              <a:t>:misc_cineboom</a:t>
            </a:r>
          </a:p>
          <a:p>
            <a:r>
              <a:rPr lang="nl-NL" sz="1050" dirty="0"/>
              <a:t>:perc_swash</a:t>
            </a:r>
          </a:p>
          <a:p>
            <a:r>
              <a:rPr lang="nl-NL" sz="1050" dirty="0"/>
              <a:t>:perc_till</a:t>
            </a:r>
          </a:p>
          <a:p>
            <a:r>
              <a:rPr lang="nl-NL" sz="1050" dirty="0"/>
              <a:t>:loop_safari</a:t>
            </a:r>
          </a:p>
          <a:p>
            <a:r>
              <a:rPr lang="nl-NL" sz="1050" dirty="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Play and wait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Play a chord (triad)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Multiple tones at the same time a re challed chords. This way is easier than before. It‘s a C-chord.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:b4	 :major7	:minor</a:t>
            </a:r>
          </a:p>
          <a:p>
            <a:r>
              <a:rPr lang="de-DE" sz="1600" dirty="0" smtClean="0"/>
              <a:t>                3 Chords with a second distance (use e, a and b minor)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Major , Minor  – Do you notice the difference?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Use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Play a a pattern (multiple tones in a sequence) – here we a play a scale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Use a different speed. b p m = beats per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2 times. We call this a loop.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Change to 480.</a:t>
            </a:r>
            <a:r>
              <a:rPr lang="de-DE" dirty="0" smtClean="0"/>
              <a:t>  Press Run and listen to when it changes. Immediately?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We call this an endless/infinite loop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How about a different sound for our synthesizer?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		:</a:t>
            </a:r>
            <a:r>
              <a:rPr lang="de-DE" dirty="0" err="1" smtClean="0"/>
              <a:t>pluck</a:t>
            </a:r>
            <a:r>
              <a:rPr lang="de-DE" dirty="0" smtClean="0"/>
              <a:t>		:</a:t>
            </a:r>
            <a:r>
              <a:rPr lang="de-DE" dirty="0" err="1" smtClean="0"/>
              <a:t>dtri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And now we play the scale backwards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 smtClean="0"/>
              <a:t>play</a:t>
            </a:r>
            <a:r>
              <a:rPr lang="de-DE" sz="1600" b="0" dirty="0" smtClean="0"/>
              <a:t> only plays one note (compare to </a:t>
            </a:r>
            <a:r>
              <a:rPr lang="de-DE" sz="1600" b="0" i="1" dirty="0" smtClean="0"/>
              <a:t>play_pattern</a:t>
            </a:r>
            <a:r>
              <a:rPr lang="de-DE" sz="1600" b="0" dirty="0" smtClean="0"/>
              <a:t> that plays many)</a:t>
            </a:r>
          </a:p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 smtClean="0"/>
              <a:t>choose</a:t>
            </a:r>
            <a:r>
              <a:rPr lang="de-DE" sz="1600" b="0" dirty="0" smtClean="0"/>
              <a:t> selects a random one out of a set of notes</a:t>
            </a:r>
            <a:endParaRPr lang="de-DE" sz="1600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</a:t>
            </a:r>
            <a:r>
              <a:rPr lang="de-DE" dirty="0" smtClean="0"/>
              <a:t>selects one tone randomly out of a set of tones. One a time only.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Office PowerPoint</Application>
  <PresentationFormat>On-screen Show (4:3)</PresentationFormat>
  <Paragraphs>273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149</cp:revision>
  <cp:lastPrinted>2016-02-03T17:06:56Z</cp:lastPrinted>
  <dcterms:created xsi:type="dcterms:W3CDTF">2016-01-24T12:55:34Z</dcterms:created>
  <dcterms:modified xsi:type="dcterms:W3CDTF">2016-04-17T12:53:10Z</dcterms:modified>
</cp:coreProperties>
</file>