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7" r:id="rId16"/>
    <p:sldId id="276" r:id="rId17"/>
    <p:sldId id="270" r:id="rId18"/>
    <p:sldId id="272" r:id="rId19"/>
    <p:sldId id="271" r:id="rId20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231"/>
  </p:normalViewPr>
  <p:slideViewPr>
    <p:cSldViewPr>
      <p:cViewPr varScale="1">
        <p:scale>
          <a:sx n="89" d="100"/>
          <a:sy n="89" d="100"/>
        </p:scale>
        <p:origin x="30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01.03.18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01.03.18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01.03.18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Venwende</a:t>
            </a:r>
            <a:r>
              <a:rPr lang="de-DE"/>
              <a:t> den Buffer 0 in Sonic 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Buffer</a:t>
            </a:r>
            <a:r>
              <a:rPr lang="de-DE" dirty="0"/>
              <a:t>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/>
              <a:t>Ein Sonic Pi Workshop</a:t>
            </a:r>
          </a:p>
          <a:p>
            <a:pPr algn="r"/>
            <a:r>
              <a:rPr lang="de-DE"/>
              <a:t>für Kinder</a:t>
            </a:r>
          </a:p>
          <a:p>
            <a:pPr algn="r"/>
            <a:r>
              <a:rPr lang="de-DE" sz="1100"/>
              <a:t>von Stefan Höhn, Irene Höppner und Matthias Malstädt</a:t>
            </a:r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4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nennen das eine (Endlos-)Schleife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/>
              <a:t>Füge ein weiteres sample </a:t>
            </a:r>
            <a:r>
              <a:rPr lang="de-DE" i="1" err="1"/>
              <a:t>sn_zome</a:t>
            </a:r>
            <a:r>
              <a:rPr lang="de-DE"/>
              <a:t> mit </a:t>
            </a:r>
            <a:r>
              <a:rPr lang="de-DE" i="1" err="1"/>
              <a:t>sleep</a:t>
            </a:r>
            <a:r>
              <a:rPr lang="de-DE" i="1"/>
              <a:t> 1 </a:t>
            </a:r>
            <a:r>
              <a:rPr lang="de-DE"/>
              <a:t>hinzu</a:t>
            </a:r>
          </a:p>
          <a:p>
            <a:r>
              <a:rPr lang="de-DE"/>
              <a:t>Mach‘ das Schlagzeug schneller (120)</a:t>
            </a:r>
          </a:p>
          <a:p>
            <a:r>
              <a:rPr lang="de-DE"/>
              <a:t>:</a:t>
            </a:r>
            <a:r>
              <a:rPr lang="de-DE" err="1"/>
              <a:t>drum_bass_hard</a:t>
            </a:r>
            <a:r>
              <a:rPr lang="de-DE"/>
              <a:t>	:</a:t>
            </a:r>
            <a:r>
              <a:rPr lang="de-DE" err="1"/>
              <a:t>drum_snare_hard</a:t>
            </a:r>
            <a:r>
              <a:rPr lang="de-DE"/>
              <a:t>	:</a:t>
            </a:r>
            <a:r>
              <a:rPr lang="de-DE" err="1"/>
              <a:t>drum_tom_hi_hard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live_loop :</a:t>
            </a:r>
            <a:r>
              <a:rPr lang="de-DE" dirty="0" err="1"/>
              <a:t>schlagzeug</a:t>
            </a:r>
            <a:r>
              <a:rPr lang="de-DE" dirty="0"/>
              <a:t> do  	</a:t>
            </a:r>
          </a:p>
          <a:p>
            <a:r>
              <a:rPr lang="de-DE" dirty="0"/>
              <a:t>	sample :</a:t>
            </a:r>
            <a:r>
              <a:rPr lang="de-DE" dirty="0" err="1"/>
              <a:t>bd_haus</a:t>
            </a:r>
            <a:endParaRPr lang="de-DE" dirty="0"/>
          </a:p>
          <a:p>
            <a:r>
              <a:rPr lang="de-DE" dirty="0"/>
              <a:t> 	</a:t>
            </a:r>
            <a:r>
              <a:rPr lang="de-DE" dirty="0" err="1"/>
              <a:t>sleep</a:t>
            </a:r>
            <a:r>
              <a:rPr lang="de-DE" dirty="0"/>
              <a:t> 1</a:t>
            </a:r>
          </a:p>
          <a:p>
            <a:r>
              <a:rPr lang="de-DE" dirty="0"/>
              <a:t>end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Ein Gitarren-Sample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/>
              <a:t>Probiere aus.</a:t>
            </a:r>
          </a:p>
          <a:p>
            <a:r>
              <a:rPr lang="de-DE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/>
              <a:t>use_bpm		</a:t>
            </a:r>
            <a:r>
              <a:rPr lang="de-DE" dirty="0" err="1"/>
              <a:t>use_synth</a:t>
            </a:r>
            <a:r>
              <a:rPr lang="de-DE" dirty="0"/>
              <a:t> :</a:t>
            </a:r>
            <a:r>
              <a:rPr lang="de-DE" dirty="0" err="1"/>
              <a:t>hollow</a:t>
            </a:r>
            <a:r>
              <a:rPr lang="de-DE" dirty="0"/>
              <a:t>		,</a:t>
            </a:r>
            <a:r>
              <a:rPr lang="de-DE" dirty="0" err="1"/>
              <a:t>amp</a:t>
            </a:r>
            <a:r>
              <a:rPr lang="de-DE" dirty="0"/>
              <a:t>: 5</a:t>
            </a:r>
          </a:p>
          <a:p>
            <a:r>
              <a:rPr lang="de-DE" dirty="0" err="1"/>
              <a:t>use_synth</a:t>
            </a:r>
            <a:r>
              <a:rPr lang="de-DE" dirty="0"/>
              <a:t>: </a:t>
            </a:r>
            <a:r>
              <a:rPr lang="de-DE" dirty="0" err="1"/>
              <a:t>hoover</a:t>
            </a:r>
            <a:r>
              <a:rPr lang="de-DE" dirty="0"/>
              <a:t>		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/>
              <a:t>live_loop :</a:t>
            </a:r>
            <a:r>
              <a:rPr lang="de-DE" dirty="0" err="1"/>
              <a:t>melodie</a:t>
            </a:r>
            <a:r>
              <a:rPr lang="de-DE" dirty="0"/>
              <a:t> do  	</a:t>
            </a:r>
          </a:p>
          <a:p>
            <a:pPr algn="l"/>
            <a:r>
              <a:rPr lang="de-DE" dirty="0"/>
              <a:t>	sample :guit_em9</a:t>
            </a:r>
          </a:p>
          <a:p>
            <a:pPr algn="l"/>
            <a:r>
              <a:rPr lang="de-DE" dirty="0"/>
              <a:t> 	</a:t>
            </a:r>
            <a:r>
              <a:rPr lang="de-DE" dirty="0" err="1"/>
              <a:t>sleep</a:t>
            </a:r>
            <a:r>
              <a:rPr lang="de-DE" dirty="0"/>
              <a:t> 2</a:t>
            </a:r>
          </a:p>
          <a:p>
            <a:pPr algn="l"/>
            <a:r>
              <a:rPr lang="de-DE" dirty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Benutze auch Size – und Size +, um den Text in den Größe zu verändern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 6 alles zusammen</a:t>
            </a:r>
          </a:p>
          <a:p>
            <a:pPr algn="l"/>
            <a:r>
              <a:rPr lang="de-DE" sz="2000" dirty="0"/>
              <a:t>- Erst </a:t>
            </a:r>
            <a:r>
              <a:rPr lang="de-DE" sz="2000" dirty="0" err="1"/>
              <a:t>Buffer</a:t>
            </a:r>
            <a:r>
              <a:rPr lang="de-DE" sz="2000" dirty="0"/>
              <a:t> 5, dann </a:t>
            </a:r>
            <a:r>
              <a:rPr lang="de-DE" sz="2000" dirty="0" err="1"/>
              <a:t>Buffer</a:t>
            </a:r>
            <a:r>
              <a:rPr lang="de-DE" sz="2000" dirty="0"/>
              <a:t> 3 und </a:t>
            </a:r>
            <a:r>
              <a:rPr lang="de-DE" sz="2000" dirty="0" err="1"/>
              <a:t>Buffer</a:t>
            </a:r>
            <a:r>
              <a:rPr lang="de-DE" sz="2000" dirty="0"/>
              <a:t> 2</a:t>
            </a:r>
          </a:p>
          <a:p>
            <a:pPr algn="l"/>
            <a:r>
              <a:rPr lang="de-DE" sz="2000" dirty="0"/>
              <a:t>- Starte nach 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live_loop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459759"/>
            <a:ext cx="6048672" cy="2234458"/>
          </a:xfrm>
        </p:spPr>
        <p:txBody>
          <a:bodyPr/>
          <a:lstStyle/>
          <a:p>
            <a:pPr algn="l"/>
            <a:r>
              <a:rPr lang="de-DE" sz="2400" dirty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Ein Musik-Programm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Samples „</a:t>
            </a:r>
            <a:r>
              <a:rPr lang="de-DE" sz="2400" dirty="0" err="1"/>
              <a:t>loop</a:t>
            </a:r>
            <a:r>
              <a:rPr lang="de-DE" sz="2400" dirty="0"/>
              <a:t>_“ mit </a:t>
            </a:r>
            <a:r>
              <a:rPr lang="de-DE" sz="2400" dirty="0" err="1"/>
              <a:t>sample_duration</a:t>
            </a:r>
            <a:r>
              <a:rPr lang="de-DE" sz="2400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52596"/>
          </a:xfrm>
        </p:spPr>
        <p:txBody>
          <a:bodyPr/>
          <a:lstStyle/>
          <a:p>
            <a:r>
              <a:rPr lang="de-DE" sz="1200" dirty="0"/>
              <a:t>1) Ändere die Lautstärken	2) Ändere die Rate </a:t>
            </a:r>
          </a:p>
          <a:p>
            <a:r>
              <a:rPr lang="de-DE" sz="1200" dirty="0"/>
              <a:t>3) Ersetze das letzte Sample durch		4) Verändere die Geschwindigkeit</a:t>
            </a:r>
            <a:br>
              <a:rPr lang="de-DE" sz="1200" dirty="0"/>
            </a:br>
            <a:r>
              <a:rPr lang="de-DE" sz="1200" dirty="0"/>
              <a:t> 	</a:t>
            </a:r>
            <a:r>
              <a:rPr lang="de-DE" sz="1200" dirty="0" err="1"/>
              <a:t>with_fx</a:t>
            </a:r>
            <a:r>
              <a:rPr lang="de-DE" sz="1200" dirty="0"/>
              <a:t> :</a:t>
            </a:r>
            <a:r>
              <a:rPr lang="de-DE" sz="1200" dirty="0" err="1"/>
              <a:t>reverb</a:t>
            </a:r>
            <a:r>
              <a:rPr lang="de-DE" sz="1200" dirty="0"/>
              <a:t>, </a:t>
            </a:r>
            <a:r>
              <a:rPr lang="de-DE" sz="1200" dirty="0" err="1"/>
              <a:t>room</a:t>
            </a:r>
            <a:r>
              <a:rPr lang="de-DE" sz="1200" dirty="0"/>
              <a:t>: 0.5 do</a:t>
            </a:r>
            <a:br>
              <a:rPr lang="de-DE" sz="1200" dirty="0"/>
            </a:br>
            <a:r>
              <a:rPr lang="de-DE" sz="1200" dirty="0"/>
              <a:t> 	     sample :</a:t>
            </a:r>
            <a:r>
              <a:rPr lang="de-DE" sz="1200" dirty="0" err="1"/>
              <a:t>drum_snare_hard</a:t>
            </a:r>
            <a:r>
              <a:rPr lang="de-DE" sz="1200" dirty="0"/>
              <a:t>, </a:t>
            </a:r>
            <a:r>
              <a:rPr lang="de-DE" sz="1200" dirty="0" err="1"/>
              <a:t>amp</a:t>
            </a:r>
            <a:r>
              <a:rPr lang="de-DE" sz="1200" dirty="0"/>
              <a:t>: 4, rate: 1.2  </a:t>
            </a:r>
            <a:br>
              <a:rPr lang="de-DE" sz="1200" dirty="0"/>
            </a:br>
            <a:r>
              <a:rPr lang="de-DE" sz="1200" dirty="0"/>
              <a:t>	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 dirty="0"/>
              <a:t>Was geht hier vor?</a:t>
            </a:r>
          </a:p>
          <a:p>
            <a:r>
              <a:rPr lang="de-DE" sz="1600" dirty="0" err="1"/>
              <a:t>If</a:t>
            </a:r>
            <a:r>
              <a:rPr lang="de-DE" sz="1600" dirty="0"/>
              <a:t> = falls / </a:t>
            </a:r>
            <a:r>
              <a:rPr lang="de-DE" sz="1600" dirty="0" err="1"/>
              <a:t>else</a:t>
            </a:r>
            <a:r>
              <a:rPr lang="de-DE" sz="1600" dirty="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9512"/>
            <a:ext cx="6048672" cy="2973122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200" noProof="1"/>
              <a:t>use_bpm 120</a:t>
            </a:r>
          </a:p>
          <a:p>
            <a:pPr algn="l"/>
            <a:r>
              <a:rPr lang="de-DE" sz="1200" noProof="1"/>
              <a:t>live_loop :schlagzeug do  </a:t>
            </a:r>
          </a:p>
          <a:p>
            <a:pPr algn="l"/>
            <a:r>
              <a:rPr lang="de-DE" sz="1200" noProof="1">
                <a:solidFill>
                  <a:srgbClr val="C00000"/>
                </a:solidFill>
              </a:rPr>
              <a:t>    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2  </a:t>
            </a:r>
            <a:br>
              <a:rPr lang="de-DE" sz="1200" noProof="1"/>
            </a:br>
            <a:r>
              <a:rPr lang="de-DE" sz="1200" noProof="1"/>
              <a:t>    sample :drum_bass_soft, amp: 4  </a:t>
            </a:r>
            <a:br>
              <a:rPr lang="de-DE" sz="1200" noProof="1"/>
            </a:br>
            <a:r>
              <a:rPr lang="de-DE" sz="1200" noProof="1"/>
              <a:t>    sleep 1  </a:t>
            </a:r>
            <a:br>
              <a:rPr lang="de-DE" sz="1200" noProof="1"/>
            </a:br>
            <a:r>
              <a:rPr lang="de-DE" sz="1200" noProof="1"/>
              <a:t>    </a:t>
            </a:r>
            <a:r>
              <a:rPr lang="de-DE" sz="12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4 </a:t>
            </a:r>
            <a:br>
              <a:rPr lang="de-DE" sz="1200" noProof="1"/>
            </a:br>
            <a:r>
              <a:rPr lang="de-DE" sz="1200" noProof="1"/>
              <a:t>    sample :drum_snare_hard, amp: 4, </a:t>
            </a:r>
            <a:r>
              <a:rPr lang="de-DE" sz="1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200" noProof="1"/>
            </a:br>
            <a:r>
              <a:rPr lang="de-DE" sz="1200" noProof="1"/>
              <a:t>    sleep 1</a:t>
            </a:r>
            <a:br>
              <a:rPr lang="de-DE" sz="1200" noProof="1"/>
            </a:br>
            <a:r>
              <a:rPr lang="de-DE" sz="1200" noProof="1"/>
              <a:t>end </a:t>
            </a:r>
            <a:endParaRPr lang="de-DE" sz="2400" noProof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Variablen und Bedingungen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57722" y="5090195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dirty="0" err="1"/>
              <a:t>use_bpm</a:t>
            </a:r>
            <a:r>
              <a:rPr lang="en-US" sz="1200" dirty="0"/>
              <a:t> 600</a:t>
            </a:r>
          </a:p>
          <a:p>
            <a:pPr marL="444500" indent="0" algn="l"/>
            <a:r>
              <a:rPr lang="en-US" sz="1200" dirty="0"/>
              <a:t>a = 30</a:t>
            </a:r>
          </a:p>
          <a:p>
            <a:pPr marL="444500" indent="0" algn="l"/>
            <a:r>
              <a:rPr lang="en-US" sz="1200" dirty="0"/>
              <a:t>live_loop :start do  </a:t>
            </a:r>
          </a:p>
          <a:p>
            <a:pPr marL="444500" indent="0" algn="l"/>
            <a:r>
              <a:rPr lang="en-US" sz="1200" dirty="0"/>
              <a:t>   if a &lt; 100    </a:t>
            </a:r>
          </a:p>
          <a:p>
            <a:pPr marL="444500" indent="0" algn="l"/>
            <a:r>
              <a:rPr lang="en-US" sz="1200" dirty="0"/>
              <a:t>     a = a +1    </a:t>
            </a:r>
          </a:p>
          <a:p>
            <a:pPr marL="444500" indent="0" algn="l"/>
            <a:r>
              <a:rPr lang="en-US" sz="1200" dirty="0"/>
              <a:t>     play a, amp: 4    </a:t>
            </a:r>
          </a:p>
          <a:p>
            <a:pPr marL="444500" indent="0" algn="l"/>
            <a:r>
              <a:rPr lang="en-US" sz="1200" dirty="0"/>
              <a:t>     print a  </a:t>
            </a:r>
          </a:p>
          <a:p>
            <a:pPr marL="444500" indent="0" algn="l"/>
            <a:r>
              <a:rPr lang="en-US" sz="1200" dirty="0"/>
              <a:t>   else    </a:t>
            </a:r>
          </a:p>
          <a:p>
            <a:pPr marL="444500" indent="0" algn="l"/>
            <a:r>
              <a:rPr lang="en-US" sz="1200" dirty="0"/>
              <a:t>       a = 30  </a:t>
            </a:r>
          </a:p>
          <a:p>
            <a:pPr marL="444500" indent="0" algn="l"/>
            <a:r>
              <a:rPr lang="en-US" sz="1200" dirty="0"/>
              <a:t>   end  </a:t>
            </a:r>
          </a:p>
          <a:p>
            <a:pPr marL="444500" indent="0" algn="l"/>
            <a:r>
              <a:rPr lang="en-US" sz="1200" dirty="0"/>
              <a:t>   sleep 1</a:t>
            </a:r>
          </a:p>
          <a:p>
            <a:pPr marL="444500" indent="0" algn="l"/>
            <a:r>
              <a:rPr lang="en-US" sz="1200" dirty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 dirty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dirty="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dirty="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dirty="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289930"/>
            <a:ext cx="6048672" cy="2677656"/>
          </a:xfrm>
        </p:spPr>
        <p:txBody>
          <a:bodyPr/>
          <a:lstStyle/>
          <a:p>
            <a:pPr algn="l"/>
            <a:r>
              <a:rPr lang="de-DE" sz="2000" noProof="1"/>
              <a:t>Effekte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live_loop :</a:t>
            </a:r>
            <a:r>
              <a:rPr lang="en-US" sz="2000" dirty="0" err="1"/>
              <a:t>mitHall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:reverb, room: 0.9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</a:t>
            </a:r>
            <a:r>
              <a:rPr lang="en-US" sz="2000" dirty="0"/>
              <a:t> (scale :e4, :minor)</a:t>
            </a:r>
          </a:p>
          <a:p>
            <a:pPr algn="l"/>
            <a:r>
              <a:rPr lang="en-US" sz="2000" dirty="0"/>
              <a:t>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835613"/>
          </a:xfrm>
        </p:spPr>
        <p:txBody>
          <a:bodyPr/>
          <a:lstStyle/>
          <a:p>
            <a:r>
              <a:rPr lang="de-DE" sz="1050" dirty="0"/>
              <a:t>Probiere </a:t>
            </a:r>
            <a:r>
              <a:rPr lang="de-DE" sz="1050" dirty="0" err="1">
                <a:solidFill>
                  <a:schemeClr val="accent6"/>
                </a:solidFill>
              </a:rPr>
              <a:t>sleep</a:t>
            </a:r>
            <a:r>
              <a:rPr lang="de-DE" sz="1050" dirty="0">
                <a:solidFill>
                  <a:schemeClr val="accent6"/>
                </a:solidFill>
              </a:rPr>
              <a:t> </a:t>
            </a:r>
            <a:r>
              <a:rPr lang="de-DE" sz="1050" dirty="0" err="1">
                <a:solidFill>
                  <a:schemeClr val="accent6"/>
                </a:solidFill>
              </a:rPr>
              <a:t>sample_duration</a:t>
            </a:r>
            <a:r>
              <a:rPr lang="de-DE" sz="1050" dirty="0">
                <a:solidFill>
                  <a:schemeClr val="accent6"/>
                </a:solidFill>
              </a:rPr>
              <a:t>(:</a:t>
            </a:r>
            <a:r>
              <a:rPr lang="de-DE" sz="1050" dirty="0" err="1">
                <a:solidFill>
                  <a:schemeClr val="accent6"/>
                </a:solidFill>
              </a:rPr>
              <a:t>loop_amen</a:t>
            </a:r>
            <a:r>
              <a:rPr lang="de-DE" sz="1050" dirty="0">
                <a:solidFill>
                  <a:schemeClr val="accent6"/>
                </a:solidFill>
              </a:rPr>
              <a:t>) </a:t>
            </a:r>
            <a:r>
              <a:rPr lang="de-DE" sz="1050" dirty="0"/>
              <a:t>aus! Was passiert und warum?</a:t>
            </a:r>
          </a:p>
          <a:p>
            <a:r>
              <a:rPr lang="de-DE" sz="1050" dirty="0"/>
              <a:t>Füge folgendes hinter dem Sample-Befehl ein:       </a:t>
            </a:r>
            <a:r>
              <a:rPr lang="en-US" sz="1050" dirty="0">
                <a:solidFill>
                  <a:schemeClr val="accent6"/>
                </a:solidFill>
              </a:rPr>
              <a:t>, rate: 2</a:t>
            </a:r>
            <a:r>
              <a:rPr lang="en-US" sz="1050" dirty="0"/>
              <a:t>      Was </a:t>
            </a:r>
            <a:r>
              <a:rPr lang="en-US" sz="1050" dirty="0" err="1"/>
              <a:t>macht</a:t>
            </a:r>
            <a:r>
              <a:rPr lang="en-US" sz="1050" dirty="0"/>
              <a:t> die Rate? Was </a:t>
            </a:r>
            <a:r>
              <a:rPr lang="en-US" sz="1050" dirty="0" err="1"/>
              <a:t>passiert</a:t>
            </a:r>
            <a:r>
              <a:rPr lang="en-US" sz="1050" dirty="0"/>
              <a:t> </a:t>
            </a:r>
            <a:r>
              <a:rPr lang="en-US" sz="1050" dirty="0" err="1"/>
              <a:t>mit</a:t>
            </a:r>
            <a:r>
              <a:rPr lang="en-US" sz="1050" dirty="0"/>
              <a:t> der Pause? </a:t>
            </a:r>
          </a:p>
          <a:p>
            <a:r>
              <a:rPr lang="en-US" sz="1050" dirty="0" err="1"/>
              <a:t>Wie</a:t>
            </a:r>
            <a:r>
              <a:rPr lang="en-US" sz="1050" dirty="0"/>
              <a:t> </a:t>
            </a:r>
            <a:r>
              <a:rPr lang="en-US" sz="1050" dirty="0" err="1"/>
              <a:t>müssen</a:t>
            </a:r>
            <a:r>
              <a:rPr lang="en-US" sz="1050" dirty="0"/>
              <a:t> </a:t>
            </a:r>
            <a:r>
              <a:rPr lang="en-US" sz="1050" dirty="0" err="1"/>
              <a:t>wir</a:t>
            </a:r>
            <a:r>
              <a:rPr lang="en-US" sz="1050" dirty="0"/>
              <a:t> die Pause </a:t>
            </a:r>
            <a:r>
              <a:rPr lang="en-US" sz="1050" dirty="0" err="1"/>
              <a:t>korrigieren</a:t>
            </a:r>
            <a:r>
              <a:rPr lang="en-US" sz="1050" dirty="0"/>
              <a:t>?</a:t>
            </a:r>
          </a:p>
          <a:p>
            <a:r>
              <a:rPr lang="en-US" sz="1050" dirty="0" err="1"/>
              <a:t>Zum</a:t>
            </a:r>
            <a:r>
              <a:rPr lang="en-US" sz="1050" dirty="0"/>
              <a:t> </a:t>
            </a:r>
            <a:r>
              <a:rPr lang="en-US" sz="1050" dirty="0" err="1"/>
              <a:t>Spaß</a:t>
            </a:r>
            <a:r>
              <a:rPr lang="en-US" sz="1050" dirty="0"/>
              <a:t>: </a:t>
            </a:r>
            <a:r>
              <a:rPr lang="en-US" sz="1050" dirty="0" err="1"/>
              <a:t>Versuche</a:t>
            </a:r>
            <a:r>
              <a:rPr lang="en-US" sz="1050" dirty="0"/>
              <a:t> mal </a:t>
            </a:r>
            <a:r>
              <a:rPr lang="en-US" sz="1050" dirty="0" err="1"/>
              <a:t>eine</a:t>
            </a:r>
            <a:r>
              <a:rPr lang="en-US" sz="1050" dirty="0"/>
              <a:t>           </a:t>
            </a:r>
            <a:r>
              <a:rPr lang="en-US" sz="1050" dirty="0">
                <a:solidFill>
                  <a:schemeClr val="accent6"/>
                </a:solidFill>
              </a:rPr>
              <a:t>rate:-1</a:t>
            </a:r>
            <a:endParaRPr lang="de-DE" sz="1050" dirty="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764704" y="5350211"/>
            <a:ext cx="2736304" cy="1877437"/>
          </a:xfrm>
        </p:spPr>
        <p:txBody>
          <a:bodyPr>
            <a:noAutofit/>
          </a:bodyPr>
          <a:lstStyle/>
          <a:p>
            <a:pPr marL="6350" indent="0" algn="l"/>
            <a:r>
              <a:rPr lang="en-US" sz="2000"/>
              <a:t>live_loop </a:t>
            </a:r>
            <a:r>
              <a:rPr lang="en-US" sz="2000" dirty="0"/>
              <a:t>:</a:t>
            </a:r>
            <a:r>
              <a:rPr lang="en-US" sz="2000" dirty="0" err="1"/>
              <a:t>endlos</a:t>
            </a:r>
            <a:r>
              <a:rPr lang="en-US" sz="2000" dirty="0"/>
              <a:t> do  </a:t>
            </a:r>
          </a:p>
          <a:p>
            <a:pPr marL="6350" indent="0" algn="l"/>
            <a:r>
              <a:rPr lang="en-US" sz="2000" dirty="0"/>
              <a:t>   sample :</a:t>
            </a:r>
            <a:r>
              <a:rPr lang="en-US" sz="2000" dirty="0" err="1"/>
              <a:t>loop_amen</a:t>
            </a:r>
            <a:r>
              <a:rPr lang="en-US" sz="2000" dirty="0"/>
              <a:t>  </a:t>
            </a:r>
          </a:p>
          <a:p>
            <a:pPr marL="6350" indent="0" algn="l"/>
            <a:r>
              <a:rPr lang="en-US" sz="2000" dirty="0"/>
              <a:t>   sleep 4</a:t>
            </a:r>
          </a:p>
          <a:p>
            <a:pPr marL="6350" indent="0"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45984" y="6383498"/>
            <a:ext cx="39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Schlagzeug soll durchgängig spielen</a:t>
            </a:r>
            <a:br>
              <a:rPr lang="de-DE" dirty="0"/>
            </a:br>
            <a:r>
              <a:rPr lang="de-DE" dirty="0"/>
              <a:t>aber die Pause ist zu lang. Versuche die </a:t>
            </a:r>
          </a:p>
          <a:p>
            <a:r>
              <a:rPr lang="de-DE" dirty="0"/>
              <a:t>richtige Länge herauszufinden.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840" y="48413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Sample-Dauer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7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sleep</a:t>
            </a:r>
            <a:r>
              <a:rPr lang="de-DE" dirty="0">
                <a:solidFill>
                  <a:schemeClr val="dk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play_chord</a:t>
            </a:r>
            <a:r>
              <a:rPr lang="de-DE" dirty="0">
                <a:solidFill>
                  <a:schemeClr val="dk1"/>
                </a:solidFill>
              </a:rPr>
              <a:t>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0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</a:t>
            </a:r>
            <a:r>
              <a:rPr lang="de-DE" dirty="0">
                <a:solidFill>
                  <a:schemeClr val="dk1"/>
                </a:solidFill>
              </a:rPr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6" y="3811877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(</a:t>
            </a:r>
            <a:r>
              <a:rPr lang="de-DE" dirty="0" err="1">
                <a:solidFill>
                  <a:schemeClr val="dk1"/>
                </a:solidFill>
              </a:rPr>
              <a:t>scale</a:t>
            </a:r>
            <a:r>
              <a:rPr lang="de-DE" dirty="0">
                <a:solidFill>
                  <a:schemeClr val="dk1"/>
                </a:solidFill>
              </a:rPr>
              <a:t> :e4, :minor)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</a:t>
            </a:r>
            <a:r>
              <a:rPr lang="de-DE" dirty="0" err="1">
                <a:solidFill>
                  <a:schemeClr val="dk1"/>
                </a:solidFill>
              </a:rPr>
              <a:t>meineEndlosschleife</a:t>
            </a:r>
            <a:r>
              <a:rPr lang="de-DE" dirty="0">
                <a:solidFill>
                  <a:schemeClr val="dk1"/>
                </a:solidFill>
              </a:rPr>
              <a:t>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3027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use_synth</a:t>
            </a:r>
            <a:r>
              <a:rPr lang="de-DE" dirty="0">
                <a:solidFill>
                  <a:schemeClr val="dk1"/>
                </a:solidFill>
              </a:rPr>
              <a:t> :</a:t>
            </a:r>
            <a:r>
              <a:rPr lang="de-DE" dirty="0" err="1">
                <a:solidFill>
                  <a:schemeClr val="dk1"/>
                </a:solidFill>
              </a:rPr>
              <a:t>hollow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:</a:t>
            </a:r>
            <a:r>
              <a:rPr lang="de-DE" dirty="0" err="1">
                <a:solidFill>
                  <a:schemeClr val="dk1"/>
                </a:solidFill>
                <a:sym typeface="Wingdings" pitchFamily="2" charset="2"/>
              </a:rPr>
              <a:t>saw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, :</a:t>
            </a:r>
            <a:r>
              <a:rPr lang="de-DE" dirty="0" err="1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>
                <a:sym typeface="Wingdings" pitchFamily="2" charset="2"/>
              </a:rPr>
              <a:t>, :piano …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>
                <a:solidFill>
                  <a:schemeClr val="dk1"/>
                </a:solidFill>
              </a:rPr>
              <a:t>lay</a:t>
            </a:r>
            <a:r>
              <a:rPr lang="de-DE">
                <a:solidFill>
                  <a:schemeClr val="dk1"/>
                </a:solidFill>
              </a:rPr>
              <a:t>               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:minor).</a:t>
            </a:r>
            <a:r>
              <a:rPr lang="de-DE" err="1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ALT-R	Starten		ALT-A	Alles markieren</a:t>
            </a:r>
          </a:p>
          <a:p>
            <a:r>
              <a:rPr lang="de-DE" sz="1200" dirty="0"/>
              <a:t>ALT-S	Stoppen		ALT-C	Kopieren</a:t>
            </a:r>
          </a:p>
          <a:p>
            <a:r>
              <a:rPr lang="de-DE" sz="1200" dirty="0"/>
              <a:t>			ALT-V	Einfügen</a:t>
            </a:r>
          </a:p>
          <a:p>
            <a:r>
              <a:rPr lang="de-DE" sz="1200" dirty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:</a:t>
            </a:r>
            <a:r>
              <a:rPr lang="de-DE" sz="1200" dirty="0" err="1"/>
              <a:t>beep</a:t>
            </a:r>
            <a:r>
              <a:rPr lang="de-DE" sz="1200" dirty="0"/>
              <a:t>	:blade	:</a:t>
            </a:r>
            <a:r>
              <a:rPr lang="de-DE" sz="1200" dirty="0" err="1"/>
              <a:t>bnoise</a:t>
            </a:r>
            <a:r>
              <a:rPr lang="de-DE" sz="1200" dirty="0"/>
              <a:t>	:</a:t>
            </a:r>
            <a:r>
              <a:rPr lang="de-DE" sz="1200" dirty="0" err="1"/>
              <a:t>cnoise</a:t>
            </a:r>
            <a:r>
              <a:rPr lang="de-DE" sz="1200" dirty="0"/>
              <a:t>	: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dpulse</a:t>
            </a:r>
            <a:r>
              <a:rPr lang="de-DE" sz="1200" dirty="0"/>
              <a:t>	:</a:t>
            </a:r>
            <a:r>
              <a:rPr lang="de-DE" sz="1200" dirty="0" err="1"/>
              <a:t>dsaw</a:t>
            </a:r>
            <a:r>
              <a:rPr lang="de-DE" sz="1200" dirty="0"/>
              <a:t>	:</a:t>
            </a:r>
            <a:r>
              <a:rPr lang="de-DE" sz="1200" dirty="0" err="1"/>
              <a:t>dull_bell</a:t>
            </a:r>
            <a:r>
              <a:rPr lang="de-DE" sz="1200" dirty="0"/>
              <a:t>	:</a:t>
            </a:r>
            <a:r>
              <a:rPr lang="de-DE" sz="1200" dirty="0" err="1"/>
              <a:t>fm</a:t>
            </a:r>
            <a:r>
              <a:rPr lang="de-DE" sz="1200" dirty="0"/>
              <a:t>	:</a:t>
            </a:r>
            <a:r>
              <a:rPr lang="de-DE" sz="1200" dirty="0" err="1"/>
              <a:t>gnoise</a:t>
            </a:r>
            <a:r>
              <a:rPr lang="de-DE" sz="1200" dirty="0"/>
              <a:t>	: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hollow</a:t>
            </a:r>
            <a:r>
              <a:rPr lang="de-DE" sz="1200" dirty="0"/>
              <a:t>	: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mod_beep</a:t>
            </a:r>
            <a:r>
              <a:rPr lang="de-DE" sz="1200" dirty="0"/>
              <a:t>	:</a:t>
            </a:r>
            <a:r>
              <a:rPr lang="de-DE" sz="1200" dirty="0" err="1"/>
              <a:t>mod_dsaw</a:t>
            </a:r>
            <a:r>
              <a:rPr lang="de-DE" sz="1200" dirty="0"/>
              <a:t>	:</a:t>
            </a:r>
            <a:r>
              <a:rPr lang="de-DE" sz="1200" dirty="0" err="1"/>
              <a:t>mod_fm</a:t>
            </a:r>
            <a:r>
              <a:rPr lang="de-DE" sz="1200" dirty="0"/>
              <a:t>	:</a:t>
            </a:r>
            <a:r>
              <a:rPr lang="de-DE" sz="1200" dirty="0" err="1"/>
              <a:t>chiplead</a:t>
            </a:r>
            <a:r>
              <a:rPr lang="de-DE" sz="1200" dirty="0"/>
              <a:t>	:</a:t>
            </a:r>
            <a:r>
              <a:rPr lang="de-DE" sz="1200" dirty="0" err="1"/>
              <a:t>chipbass</a:t>
            </a:r>
            <a:r>
              <a:rPr lang="de-DE" sz="1200" dirty="0"/>
              <a:t>	:</a:t>
            </a:r>
            <a:r>
              <a:rPr lang="de-DE" sz="1200" dirty="0" err="1"/>
              <a:t>chipnoise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mod_pulse</a:t>
            </a:r>
            <a:r>
              <a:rPr lang="de-DE" sz="1200" dirty="0"/>
              <a:t>	:</a:t>
            </a:r>
            <a:r>
              <a:rPr lang="de-DE" sz="1200" dirty="0" err="1"/>
              <a:t>mod_saw</a:t>
            </a:r>
            <a:r>
              <a:rPr lang="de-DE" sz="1200" dirty="0"/>
              <a:t>		:</a:t>
            </a:r>
            <a:r>
              <a:rPr lang="de-DE" sz="1200" dirty="0" err="1"/>
              <a:t>mod_sine</a:t>
            </a:r>
            <a:r>
              <a:rPr lang="de-DE" sz="1200" dirty="0"/>
              <a:t>	:</a:t>
            </a:r>
            <a:r>
              <a:rPr lang="de-DE" sz="1200" dirty="0" err="1"/>
              <a:t>mod_tri</a:t>
            </a:r>
            <a:r>
              <a:rPr lang="de-DE" sz="1200" dirty="0"/>
              <a:t>	:pule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noise</a:t>
            </a:r>
            <a:r>
              <a:rPr lang="de-DE" sz="1200" dirty="0"/>
              <a:t>	:piano	:</a:t>
            </a:r>
            <a:r>
              <a:rPr lang="de-DE" sz="1200" dirty="0" err="1"/>
              <a:t>pnoise</a:t>
            </a:r>
            <a:r>
              <a:rPr lang="de-DE" sz="1200" dirty="0"/>
              <a:t>	:</a:t>
            </a:r>
            <a:r>
              <a:rPr lang="de-DE" sz="1200" dirty="0" err="1"/>
              <a:t>pretty_bell</a:t>
            </a:r>
            <a:r>
              <a:rPr lang="de-DE" sz="1200" dirty="0"/>
              <a:t>	:</a:t>
            </a:r>
            <a:r>
              <a:rPr lang="de-DE" sz="1200" dirty="0" err="1"/>
              <a:t>prophet</a:t>
            </a:r>
            <a:r>
              <a:rPr lang="de-DE" sz="1200" dirty="0"/>
              <a:t>	:</a:t>
            </a:r>
            <a:r>
              <a:rPr lang="de-DE" sz="1200" dirty="0" err="1"/>
              <a:t>dtri</a:t>
            </a:r>
            <a:r>
              <a:rPr lang="de-DE" sz="1200" dirty="0"/>
              <a:t>	:</a:t>
            </a:r>
            <a:r>
              <a:rPr lang="de-DE" sz="1200" dirty="0" err="1"/>
              <a:t>pluck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saw</a:t>
            </a:r>
            <a:r>
              <a:rPr lang="de-DE" sz="1200" dirty="0"/>
              <a:t>	:sine	:</a:t>
            </a:r>
            <a:r>
              <a:rPr lang="de-DE" sz="1200" dirty="0" err="1"/>
              <a:t>square</a:t>
            </a:r>
            <a:r>
              <a:rPr lang="de-DE" sz="1200" dirty="0"/>
              <a:t>	:</a:t>
            </a:r>
            <a:r>
              <a:rPr lang="de-DE" sz="1200" dirty="0" err="1"/>
              <a:t>subpulse</a:t>
            </a:r>
            <a:r>
              <a:rPr lang="de-DE" sz="1200" dirty="0"/>
              <a:t>	:tb303	:</a:t>
            </a:r>
            <a:r>
              <a:rPr lang="de-DE" sz="1200" dirty="0" err="1"/>
              <a:t>tri</a:t>
            </a:r>
            <a:r>
              <a:rPr lang="de-DE" sz="1200" dirty="0"/>
              <a:t>	:</a:t>
            </a:r>
            <a:r>
              <a:rPr lang="de-DE" sz="1200" dirty="0" err="1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misc_burp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perc_snap</a:t>
            </a:r>
            <a:endParaRPr lang="de-DE" sz="1050"/>
          </a:p>
          <a:p>
            <a:r>
              <a:rPr lang="de-DE" sz="105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2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:loop_industrial</a:t>
            </a:r>
          </a:p>
          <a:p>
            <a:r>
              <a:rPr lang="nl-NL" sz="1050"/>
              <a:t>:loop_compus</a:t>
            </a:r>
          </a:p>
          <a:p>
            <a:r>
              <a:rPr lang="nl-NL" sz="1050"/>
              <a:t>:loop_amen</a:t>
            </a:r>
          </a:p>
          <a:p>
            <a:r>
              <a:rPr lang="nl-NL" sz="1050"/>
              <a:t>:loop_amen_full</a:t>
            </a:r>
          </a:p>
          <a:p>
            <a:r>
              <a:rPr lang="nl-NL" sz="1050"/>
              <a:t>:loop_garzul</a:t>
            </a:r>
          </a:p>
          <a:p>
            <a:r>
              <a:rPr lang="nl-NL" sz="1050"/>
              <a:t>:loop_mika</a:t>
            </a:r>
          </a:p>
          <a:p>
            <a:r>
              <a:rPr lang="nl-NL" sz="105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2" y="7036798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:drum_cowbell</a:t>
            </a:r>
          </a:p>
          <a:p>
            <a:r>
              <a:rPr lang="nl-NL" sz="1050"/>
              <a:t>:drum_roll</a:t>
            </a:r>
          </a:p>
          <a:p>
            <a:r>
              <a:rPr lang="nl-NL" sz="1050"/>
              <a:t>:misc_cros</a:t>
            </a:r>
          </a:p>
          <a:p>
            <a:r>
              <a:rPr lang="nl-NL" sz="1050"/>
              <a:t>:misc_cineboom</a:t>
            </a:r>
          </a:p>
          <a:p>
            <a:r>
              <a:rPr lang="nl-NL" sz="1050"/>
              <a:t>:perc_swash</a:t>
            </a:r>
          </a:p>
          <a:p>
            <a:r>
              <a:rPr lang="nl-NL" sz="1050"/>
              <a:t>:perc_till</a:t>
            </a:r>
          </a:p>
          <a:p>
            <a:r>
              <a:rPr lang="nl-NL" sz="1050"/>
              <a:t>:loop_safari</a:t>
            </a:r>
          </a:p>
          <a:p>
            <a:r>
              <a:rPr lang="nl-NL" sz="105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und warte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80	60	62	64	65	20</a:t>
            </a:r>
          </a:p>
          <a:p>
            <a:r>
              <a:rPr lang="de-DE"/>
              <a:t>	67	69	71	72</a:t>
            </a:r>
          </a:p>
          <a:p>
            <a:r>
              <a:rPr lang="de-DE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 60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Spiele einen Akkord (Dreiklang)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/>
              <a:t>play :c4 </a:t>
            </a:r>
          </a:p>
          <a:p>
            <a:r>
              <a:rPr lang="en-US"/>
              <a:t>play :e4</a:t>
            </a:r>
          </a:p>
          <a:p>
            <a:r>
              <a:rPr lang="en-US"/>
              <a:t>play :g4 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ein Muster (=Pattern)  - hier eine Tonleiter (scale)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50	240	400	100	600</a:t>
            </a:r>
          </a:p>
          <a:p>
            <a:r>
              <a:rPr lang="de-DE"/>
              <a:t>:major 	:major_pentatonic 	:minor_pentatonic	:minor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:c4, :</a:t>
            </a:r>
            <a:r>
              <a:rPr lang="de-DE" err="1"/>
              <a:t>major</a:t>
            </a:r>
            <a:r>
              <a:rPr lang="de-DE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Verwende ein andere Geschwindigkeit   b p m = beats per minute = schläge pro minute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/>
              <a:t>use_bpm 120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>
                <a:solidFill>
                  <a:srgbClr val="FF0000"/>
                </a:solidFill>
              </a:rPr>
              <a:t>Ändere auf 480.</a:t>
            </a:r>
            <a:r>
              <a:rPr lang="de-DE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/>
              <a:t>use_bpm 600</a:t>
            </a:r>
          </a:p>
          <a:p>
            <a:r>
              <a:rPr lang="de-DE" dirty="0"/>
              <a:t>2.times do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/>
              <a:t>live_loop :</a:t>
            </a:r>
            <a:r>
              <a:rPr lang="de-DE" dirty="0" err="1"/>
              <a:t>tonleiter</a:t>
            </a:r>
            <a:r>
              <a:rPr lang="de-DE" dirty="0"/>
              <a:t> do</a:t>
            </a:r>
          </a:p>
          <a:p>
            <a:r>
              <a:rPr lang="de-DE" dirty="0"/>
              <a:t>   use_bpm 120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/>
              <a:t>Füge den folgenden Befehl hinzu</a:t>
            </a:r>
          </a:p>
          <a:p>
            <a:pPr algn="ctr"/>
            <a:endParaRPr lang="de-DE"/>
          </a:p>
          <a:p>
            <a:pPr algn="ctr"/>
            <a:r>
              <a:rPr lang="de-DE" err="1"/>
              <a:t>use_synth</a:t>
            </a:r>
            <a:r>
              <a:rPr lang="de-DE"/>
              <a:t> :saw</a:t>
            </a:r>
          </a:p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/>
              <a:t>play</a:t>
            </a:r>
            <a:r>
              <a:rPr lang="de-DE" b="0"/>
              <a:t> spielt </a:t>
            </a:r>
            <a:r>
              <a:rPr lang="de-DE"/>
              <a:t>nur</a:t>
            </a:r>
            <a:r>
              <a:rPr lang="de-DE" b="0"/>
              <a:t> </a:t>
            </a:r>
            <a:r>
              <a:rPr lang="de-DE"/>
              <a:t>einen</a:t>
            </a:r>
            <a:r>
              <a:rPr lang="de-DE" b="0"/>
              <a:t>  Ton (</a:t>
            </a:r>
            <a:r>
              <a:rPr lang="de-DE" b="0" i="1"/>
              <a:t>play_pattern</a:t>
            </a:r>
            <a:r>
              <a:rPr lang="de-DE" b="0"/>
              <a:t> ein Muster, also viele )</a:t>
            </a:r>
          </a:p>
          <a:p>
            <a:pPr>
              <a:buFontTx/>
              <a:buChar char="-"/>
            </a:pPr>
            <a:r>
              <a:rPr lang="de-DE" b="0" i="1"/>
              <a:t>choose</a:t>
            </a:r>
            <a:r>
              <a:rPr lang="de-DE" b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/>
              <a:t>Choose</a:t>
            </a:r>
            <a:r>
              <a:rPr lang="de-DE"/>
              <a:t> heißt </a:t>
            </a:r>
            <a:r>
              <a:rPr lang="de-DE" b="1"/>
              <a:t>wählen</a:t>
            </a:r>
            <a:r>
              <a:rPr lang="de-DE"/>
              <a:t>. Dieser Befehl wählt </a:t>
            </a:r>
            <a:r>
              <a:rPr lang="de-DE" b="1"/>
              <a:t>einen</a:t>
            </a:r>
            <a:r>
              <a:rPr lang="de-DE"/>
              <a:t> zufälligen Ton aus der Tonleiter. Jedesmal einen anderen.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/>
              <a:t>BUFFER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/>
              <a:t>live_loop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use_bpm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   </a:t>
            </a:r>
            <a:r>
              <a:rPr lang="de-DE" sz="2400" dirty="0" err="1"/>
              <a:t>sleep</a:t>
            </a:r>
            <a:r>
              <a:rPr lang="de-DE" sz="2400" dirty="0"/>
              <a:t>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Microsoft Macintosh PowerPoint</Application>
  <PresentationFormat>Bildschirmpräsentation (4:3)</PresentationFormat>
  <Paragraphs>320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DIN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Hammann, Daniel</cp:lastModifiedBy>
  <cp:revision>157</cp:revision>
  <cp:lastPrinted>2016-02-03T17:06:56Z</cp:lastPrinted>
  <dcterms:created xsi:type="dcterms:W3CDTF">2016-01-24T12:55:34Z</dcterms:created>
  <dcterms:modified xsi:type="dcterms:W3CDTF">2018-03-01T18:25:40Z</dcterms:modified>
</cp:coreProperties>
</file>