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0" r:id="rId16"/>
    <p:sldId id="272" r:id="rId17"/>
    <p:sldId id="271" r:id="rId18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30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dirty="0" err="1" smtClean="0"/>
              <a:t>sn_zome</a:t>
            </a:r>
            <a:r>
              <a:rPr lang="de-DE" dirty="0" smtClean="0"/>
              <a:t> mit </a:t>
            </a:r>
            <a:r>
              <a:rPr lang="de-DE" dirty="0" err="1" smtClean="0"/>
              <a:t>sleep</a:t>
            </a:r>
            <a:r>
              <a:rPr lang="de-DE" dirty="0" smtClean="0"/>
              <a:t> 1 hinzu</a:t>
            </a:r>
          </a:p>
          <a:p>
            <a:r>
              <a:rPr lang="de-DE" dirty="0" smtClean="0"/>
              <a:t>Mach‘ </a:t>
            </a:r>
            <a:r>
              <a:rPr lang="de-DE" dirty="0" smtClean="0"/>
              <a:t>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 smtClean="0"/>
              <a:t>Danach kopiere das Schlagzeug (Buffer 4)  und Melodie in einen </a:t>
            </a:r>
            <a:br>
              <a:rPr lang="de-DE" dirty="0" smtClean="0"/>
            </a:br>
            <a:r>
              <a:rPr lang="de-DE" dirty="0" smtClean="0"/>
              <a:t>Puffer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7803068"/>
            <a:ext cx="6453336" cy="1064907"/>
          </a:xfrm>
        </p:spPr>
        <p:txBody>
          <a:bodyPr/>
          <a:lstStyle/>
          <a:p>
            <a:r>
              <a:rPr lang="de-DE" sz="2000" dirty="0"/>
              <a:t>Experimentiere</a:t>
            </a:r>
            <a:endParaRPr lang="de-DE" dirty="0" smtClean="0"/>
          </a:p>
          <a:p>
            <a:r>
              <a:rPr lang="de-DE" dirty="0" err="1" smtClean="0"/>
              <a:t>use_bpm</a:t>
            </a:r>
            <a:r>
              <a:rPr lang="de-DE" dirty="0" smtClean="0"/>
              <a:t>		</a:t>
            </a:r>
            <a:r>
              <a:rPr lang="de-DE" dirty="0" err="1" smtClean="0"/>
              <a:t>use_synth</a:t>
            </a:r>
            <a:r>
              <a:rPr lang="de-DE" dirty="0" smtClean="0"/>
              <a:t> :</a:t>
            </a:r>
            <a:r>
              <a:rPr lang="de-DE" dirty="0" err="1" smtClean="0"/>
              <a:t>hollow</a:t>
            </a:r>
            <a:r>
              <a:rPr lang="de-DE" dirty="0" smtClean="0"/>
              <a:t>		,</a:t>
            </a:r>
            <a:r>
              <a:rPr lang="de-DE" dirty="0" err="1" smtClean="0"/>
              <a:t>amp</a:t>
            </a:r>
            <a:r>
              <a:rPr lang="de-DE" dirty="0" smtClean="0"/>
              <a:t>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16853"/>
            <a:ext cx="6048672" cy="2357568"/>
          </a:xfrm>
        </p:spPr>
        <p:txBody>
          <a:bodyPr/>
          <a:lstStyle/>
          <a:p>
            <a:pPr algn="l"/>
            <a:r>
              <a:rPr lang="de-DE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Variablen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702009"/>
            <a:ext cx="6048672" cy="3120854"/>
          </a:xfrm>
        </p:spPr>
        <p:txBody>
          <a:bodyPr/>
          <a:lstStyle/>
          <a:p>
            <a:pPr algn="l"/>
            <a:r>
              <a:rPr lang="de-DE" sz="2400" dirty="0" smtClean="0"/>
              <a:t>a = 30</a:t>
            </a:r>
          </a:p>
          <a:p>
            <a:pPr algn="l"/>
            <a:r>
              <a:rPr lang="de-DE" sz="2400" dirty="0" err="1" smtClean="0"/>
              <a:t>if</a:t>
            </a:r>
            <a:r>
              <a:rPr lang="de-DE" sz="2400" dirty="0" smtClean="0"/>
              <a:t> a &lt; 100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a = a +1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</a:t>
            </a:r>
            <a:r>
              <a:rPr lang="de-DE" sz="2400" dirty="0" err="1" smtClean="0"/>
              <a:t>play</a:t>
            </a:r>
            <a:r>
              <a:rPr lang="de-DE" sz="2400" dirty="0" smtClean="0"/>
              <a:t> a</a:t>
            </a:r>
          </a:p>
          <a:p>
            <a:pPr algn="l"/>
            <a:r>
              <a:rPr lang="de-DE" sz="2400" dirty="0" err="1" smtClean="0"/>
              <a:t>else</a:t>
            </a:r>
            <a:endParaRPr lang="de-DE" sz="2400" dirty="0" smtClean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a = 30</a:t>
            </a:r>
          </a:p>
          <a:p>
            <a:pPr algn="l"/>
            <a:r>
              <a:rPr lang="de-DE" sz="24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  Speichern	 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:h4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eine Muster (=Pattern) </a:t>
            </a:r>
            <a:r>
              <a:rPr lang="de-DE" dirty="0"/>
              <a:t> </a:t>
            </a:r>
            <a:r>
              <a:rPr lang="de-DE" dirty="0" smtClean="0"/>
              <a:t>- hier eine Tonleiter (</a:t>
            </a:r>
            <a:r>
              <a:rPr lang="de-DE" dirty="0" err="1" smtClean="0"/>
              <a:t>scale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:c4</a:t>
            </a:r>
            <a:r>
              <a:rPr lang="de-DE" dirty="0" smtClean="0"/>
              <a:t>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:e4</a:t>
            </a:r>
            <a:r>
              <a:rPr lang="de-DE" dirty="0" smtClean="0"/>
              <a:t>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:e4</a:t>
            </a:r>
            <a:r>
              <a:rPr lang="de-DE" dirty="0" smtClean="0"/>
              <a:t>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Wir nennen das Endlosschleife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:e4</a:t>
            </a:r>
            <a:r>
              <a:rPr lang="de-DE" dirty="0" smtClean="0"/>
              <a:t>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.choose	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:e4</a:t>
            </a:r>
            <a:r>
              <a:rPr lang="de-DE" dirty="0" smtClean="0"/>
              <a:t>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scale</a:t>
            </a:r>
            <a:r>
              <a:rPr lang="de-DE" dirty="0" smtClean="0"/>
              <a:t> :e4</a:t>
            </a:r>
            <a:r>
              <a:rPr lang="de-DE" dirty="0" smtClean="0"/>
              <a:t>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dirty="0" smtClean="0"/>
              <a:t>Play 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dirty="0" err="1" smtClean="0"/>
              <a:t>Play_pattern</a:t>
            </a:r>
            <a:r>
              <a:rPr lang="de-DE" b="0" dirty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dirty="0" smtClean="0"/>
              <a:t>Choose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anderen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On-screen Show (4:3)</PresentationFormat>
  <Paragraphs>246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134</cp:revision>
  <cp:lastPrinted>2016-02-03T17:06:56Z</cp:lastPrinted>
  <dcterms:created xsi:type="dcterms:W3CDTF">2016-01-24T12:55:34Z</dcterms:created>
  <dcterms:modified xsi:type="dcterms:W3CDTF">2016-03-17T21:49:13Z</dcterms:modified>
</cp:coreProperties>
</file>