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6" r:id="rId16"/>
    <p:sldId id="270" r:id="rId17"/>
    <p:sldId id="272" r:id="rId18"/>
    <p:sldId id="271" r:id="rId19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94231"/>
  </p:normalViewPr>
  <p:slideViewPr>
    <p:cSldViewPr>
      <p:cViewPr>
        <p:scale>
          <a:sx n="138" d="100"/>
          <a:sy n="138" d="100"/>
        </p:scale>
        <p:origin x="1248" y="-35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19.10.16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19.10.16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19.10.16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Venwende den Buffer 0 in Sonic Pi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Ein Sonic Pi Workshop</a:t>
            </a:r>
          </a:p>
          <a:p>
            <a:pPr algn="r"/>
            <a:r>
              <a:rPr lang="de-DE" dirty="0" smtClean="0"/>
              <a:t>für Kinder</a:t>
            </a:r>
          </a:p>
          <a:p>
            <a:pPr algn="r"/>
            <a:r>
              <a:rPr lang="de-DE" sz="1100" dirty="0" smtClean="0"/>
              <a:t>von Stefan Höhn, Irene Höppner und Matthias Malstädt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Wir nennen das eine (Endlos-)Schleife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Füge ein weiteres sample </a:t>
            </a:r>
            <a:r>
              <a:rPr lang="de-DE" i="1" dirty="0" err="1" smtClean="0"/>
              <a:t>sn_zome</a:t>
            </a:r>
            <a:r>
              <a:rPr lang="de-DE" dirty="0" smtClean="0"/>
              <a:t> mit </a:t>
            </a:r>
            <a:r>
              <a:rPr lang="de-DE" i="1" dirty="0" err="1" smtClean="0"/>
              <a:t>sleep</a:t>
            </a:r>
            <a:r>
              <a:rPr lang="de-DE" i="1" dirty="0" smtClean="0"/>
              <a:t> 1 </a:t>
            </a:r>
            <a:r>
              <a:rPr lang="de-DE" dirty="0" smtClean="0"/>
              <a:t>hinzu</a:t>
            </a:r>
          </a:p>
          <a:p>
            <a:r>
              <a:rPr lang="de-DE" dirty="0" smtClean="0"/>
              <a:t>Mach‘ das Schlagzeug schneller (120)</a:t>
            </a:r>
          </a:p>
          <a:p>
            <a:r>
              <a:rPr lang="de-DE" dirty="0" smtClean="0"/>
              <a:t>:</a:t>
            </a:r>
            <a:r>
              <a:rPr lang="de-DE" dirty="0" err="1" smtClean="0"/>
              <a:t>drum_bass_hard</a:t>
            </a:r>
            <a:r>
              <a:rPr lang="de-DE" dirty="0" smtClean="0"/>
              <a:t>	:</a:t>
            </a:r>
            <a:r>
              <a:rPr lang="de-DE" dirty="0" err="1" smtClean="0"/>
              <a:t>drum_snare_hard</a:t>
            </a:r>
            <a:r>
              <a:rPr lang="de-DE" dirty="0" smtClean="0"/>
              <a:t>	:</a:t>
            </a:r>
            <a:r>
              <a:rPr lang="de-DE" dirty="0" err="1" smtClean="0"/>
              <a:t>drum_tom_hi_hard</a:t>
            </a:r>
            <a:endParaRPr lang="de-DE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5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Ein Gitarren-Sample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 smtClean="0"/>
              <a:t>Probiere aus.</a:t>
            </a:r>
          </a:p>
          <a:p>
            <a:r>
              <a:rPr lang="de-DE" dirty="0" smtClean="0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 smtClean="0"/>
              <a:t>use_bpm		use_synth :hollow		,amp: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Benutze auch Size – und Size +, um den Text in den Größe zu verändern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</a:t>
            </a:r>
            <a:r>
              <a:rPr lang="de-DE" sz="2000" dirty="0" smtClean="0"/>
              <a:t> 6 </a:t>
            </a:r>
            <a:r>
              <a:rPr lang="de-DE" sz="2000" dirty="0"/>
              <a:t>alles zusammen</a:t>
            </a:r>
          </a:p>
          <a:p>
            <a:pPr algn="l"/>
            <a:r>
              <a:rPr lang="de-DE" sz="2000" dirty="0"/>
              <a:t>- Erst Buffer </a:t>
            </a:r>
            <a:r>
              <a:rPr lang="de-DE" sz="2000" dirty="0" smtClean="0"/>
              <a:t>5, dann Buffer 3 und Buffer 2</a:t>
            </a:r>
            <a:endParaRPr lang="de-DE" sz="2000" dirty="0"/>
          </a:p>
          <a:p>
            <a:pPr algn="l"/>
            <a:r>
              <a:rPr lang="de-DE" sz="2000" dirty="0"/>
              <a:t>- Starte </a:t>
            </a:r>
            <a:r>
              <a:rPr lang="de-DE" sz="2000" dirty="0" smtClean="0"/>
              <a:t>nach </a:t>
            </a:r>
            <a:r>
              <a:rPr lang="de-DE" sz="2000" dirty="0"/>
              <a:t>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</a:t>
            </a:r>
            <a:r>
              <a:rPr lang="de-DE" sz="2000" dirty="0" err="1"/>
              <a:t>live_loop</a:t>
            </a:r>
            <a:r>
              <a:rPr lang="de-DE" sz="2000" dirty="0"/>
              <a:t>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 smtClean="0"/>
              <a:t>Tippe in eine </a:t>
            </a:r>
            <a:r>
              <a:rPr lang="de-DE" dirty="0" err="1" smtClean="0"/>
              <a:t>live_loop</a:t>
            </a:r>
            <a:r>
              <a:rPr lang="de-DE" dirty="0" smtClean="0"/>
              <a:t> ein und höre zu. Was geht hier vor?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= falls / </a:t>
            </a:r>
            <a:r>
              <a:rPr lang="de-DE" dirty="0" err="1" smtClean="0"/>
              <a:t>else</a:t>
            </a:r>
            <a:r>
              <a:rPr lang="de-DE" dirty="0" smtClean="0"/>
              <a:t> = andernfalls</a:t>
            </a:r>
            <a:endParaRPr lang="de-D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238160"/>
            <a:ext cx="6048672" cy="2677656"/>
          </a:xfrm>
        </p:spPr>
        <p:txBody>
          <a:bodyPr/>
          <a:lstStyle/>
          <a:p>
            <a:pPr algn="l"/>
            <a:r>
              <a:rPr lang="de-DE" sz="2400" dirty="0" smtClean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Melodie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Variablen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Samples „</a:t>
            </a:r>
            <a:r>
              <a:rPr lang="de-DE" sz="2400" dirty="0" err="1" smtClean="0"/>
              <a:t>loop</a:t>
            </a:r>
            <a:r>
              <a:rPr lang="de-DE" sz="2400" smtClean="0"/>
              <a:t>_“ </a:t>
            </a:r>
            <a:r>
              <a:rPr lang="de-DE" sz="2400" dirty="0" smtClean="0"/>
              <a:t>mit </a:t>
            </a:r>
            <a:r>
              <a:rPr lang="de-DE" sz="2400" dirty="0" err="1" smtClean="0"/>
              <a:t>sample_duration</a:t>
            </a:r>
            <a:r>
              <a:rPr lang="de-DE" sz="2400" dirty="0" smtClean="0"/>
              <a:t>()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Variablen und Bedingungen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4969008"/>
            <a:ext cx="6048672" cy="3151632"/>
          </a:xfrm>
        </p:spPr>
        <p:txBody>
          <a:bodyPr/>
          <a:lstStyle/>
          <a:p>
            <a:pPr algn="l"/>
            <a:r>
              <a:rPr lang="en-US" sz="1400" dirty="0" err="1"/>
              <a:t>use_bpm</a:t>
            </a:r>
            <a:r>
              <a:rPr lang="en-US" sz="1400" dirty="0"/>
              <a:t> </a:t>
            </a:r>
            <a:r>
              <a:rPr lang="en-US" sz="1400" dirty="0" smtClean="0"/>
              <a:t>600</a:t>
            </a:r>
          </a:p>
          <a:p>
            <a:pPr algn="l"/>
            <a:r>
              <a:rPr lang="en-US" sz="1400" dirty="0" smtClean="0"/>
              <a:t>a </a:t>
            </a:r>
            <a:r>
              <a:rPr lang="en-US" sz="1400" dirty="0"/>
              <a:t>= </a:t>
            </a:r>
            <a:r>
              <a:rPr lang="en-US" sz="1400" dirty="0" smtClean="0"/>
              <a:t>30</a:t>
            </a:r>
          </a:p>
          <a:p>
            <a:pPr algn="l"/>
            <a:r>
              <a:rPr lang="en-US" sz="1400" dirty="0" err="1" smtClean="0"/>
              <a:t>live_loop</a:t>
            </a:r>
            <a:r>
              <a:rPr lang="en-US" sz="1400" dirty="0" smtClean="0"/>
              <a:t> </a:t>
            </a:r>
            <a:r>
              <a:rPr lang="en-US" sz="1400" dirty="0"/>
              <a:t>:start do  </a:t>
            </a:r>
            <a:endParaRPr lang="en-US" sz="1400" dirty="0" smtClean="0"/>
          </a:p>
          <a:p>
            <a:pPr algn="l"/>
            <a:r>
              <a:rPr lang="en-US" sz="1400" dirty="0" smtClean="0"/>
              <a:t>   if </a:t>
            </a:r>
            <a:r>
              <a:rPr lang="en-US" sz="1400" dirty="0"/>
              <a:t>a &lt; 100    </a:t>
            </a:r>
            <a:endParaRPr lang="en-US" sz="1400" dirty="0" smtClean="0"/>
          </a:p>
          <a:p>
            <a:pPr algn="l"/>
            <a:r>
              <a:rPr lang="en-US" sz="1400" dirty="0" smtClean="0"/>
              <a:t>     a </a:t>
            </a:r>
            <a:r>
              <a:rPr lang="en-US" sz="1400" dirty="0"/>
              <a:t>= a +1    </a:t>
            </a:r>
            <a:endParaRPr lang="en-US" sz="1400" dirty="0" smtClean="0"/>
          </a:p>
          <a:p>
            <a:pPr algn="l"/>
            <a:r>
              <a:rPr lang="en-US" sz="1400" dirty="0" smtClean="0"/>
              <a:t>     play </a:t>
            </a:r>
            <a:r>
              <a:rPr lang="en-US" sz="1400" dirty="0"/>
              <a:t>a, amp: 4    </a:t>
            </a:r>
            <a:endParaRPr lang="en-US" sz="1400" dirty="0" smtClean="0"/>
          </a:p>
          <a:p>
            <a:pPr algn="l"/>
            <a:r>
              <a:rPr lang="en-US" sz="1400" dirty="0" smtClean="0"/>
              <a:t>     print </a:t>
            </a:r>
            <a:r>
              <a:rPr lang="en-US" sz="1400" dirty="0"/>
              <a:t>a  </a:t>
            </a:r>
            <a:endParaRPr lang="en-US" sz="1400" dirty="0" smtClean="0"/>
          </a:p>
          <a:p>
            <a:pPr algn="l"/>
            <a:r>
              <a:rPr lang="en-US" sz="1400" dirty="0" smtClean="0"/>
              <a:t>   else    </a:t>
            </a:r>
          </a:p>
          <a:p>
            <a:pPr algn="l"/>
            <a:r>
              <a:rPr lang="en-US" sz="1400" dirty="0" smtClean="0"/>
              <a:t>       a </a:t>
            </a:r>
            <a:r>
              <a:rPr lang="en-US" sz="1400" dirty="0"/>
              <a:t>= 30  </a:t>
            </a:r>
            <a:endParaRPr lang="en-US" sz="1400" dirty="0" smtClean="0"/>
          </a:p>
          <a:p>
            <a:pPr algn="l"/>
            <a:r>
              <a:rPr lang="en-US" sz="1400" dirty="0" smtClean="0"/>
              <a:t>   end  </a:t>
            </a:r>
          </a:p>
          <a:p>
            <a:pPr algn="l"/>
            <a:r>
              <a:rPr lang="en-US" sz="1400" dirty="0" smtClean="0"/>
              <a:t>   sleep 1</a:t>
            </a:r>
          </a:p>
          <a:p>
            <a:pPr algn="l"/>
            <a:r>
              <a:rPr lang="en-US" sz="1400" dirty="0" smtClean="0"/>
              <a:t>end</a:t>
            </a:r>
            <a:endParaRPr lang="de-DE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028303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So kann man Effekte verwenden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175706"/>
          </a:xfrm>
        </p:spPr>
        <p:txBody>
          <a:bodyPr/>
          <a:lstStyle/>
          <a:p>
            <a:pPr>
              <a:buFontTx/>
              <a:buChar char="-"/>
            </a:pPr>
            <a:r>
              <a:rPr lang="de-DE" sz="1600" dirty="0" smtClean="0"/>
              <a:t>Fx </a:t>
            </a:r>
            <a:r>
              <a:rPr lang="de-DE" sz="1600" dirty="0"/>
              <a:t>steht für „Effects“ = Effekte. Jeder Effekt kann auch „Parameter“ haben: Hier die Größe des Raums für den Hall</a:t>
            </a:r>
          </a:p>
          <a:p>
            <a:pPr>
              <a:buFontTx/>
              <a:buChar char="-"/>
            </a:pPr>
            <a:r>
              <a:rPr lang="de-DE" sz="1600" dirty="0"/>
              <a:t>Probiere andere Effekte aus (siehe Fx in der Hilfe</a:t>
            </a:r>
            <a:r>
              <a:rPr lang="de-DE" sz="1600" dirty="0" smtClean="0"/>
              <a:t>)</a:t>
            </a:r>
          </a:p>
          <a:p>
            <a:pPr>
              <a:buFontTx/>
              <a:buChar char="-"/>
            </a:pPr>
            <a:r>
              <a:rPr lang="de-DE" sz="1600" dirty="0" smtClean="0"/>
              <a:t>Verwende play und choose mit Geschwindigkeit </a:t>
            </a:r>
            <a:r>
              <a:rPr lang="de-DE" sz="1600" dirty="0" smtClean="0"/>
              <a:t>300 (siehe Seite 9b)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511529"/>
            <a:ext cx="6048672" cy="2234458"/>
          </a:xfrm>
        </p:spPr>
        <p:txBody>
          <a:bodyPr/>
          <a:lstStyle/>
          <a:p>
            <a:pPr algn="l"/>
            <a:r>
              <a:rPr lang="en-US" sz="2400" dirty="0" err="1"/>
              <a:t>live_loop</a:t>
            </a:r>
            <a:r>
              <a:rPr lang="en-US" sz="2400" dirty="0"/>
              <a:t> :</a:t>
            </a:r>
            <a:r>
              <a:rPr lang="en-US" sz="2400" dirty="0" err="1"/>
              <a:t>mitHall</a:t>
            </a:r>
            <a:r>
              <a:rPr lang="en-US" sz="2400" dirty="0"/>
              <a:t> do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with_fx</a:t>
            </a:r>
            <a:r>
              <a:rPr lang="en-US" sz="2400" dirty="0"/>
              <a:t> :reverb, room: 0.9 do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play_pattern</a:t>
            </a:r>
            <a:r>
              <a:rPr lang="en-US" sz="2400" dirty="0"/>
              <a:t> (scale :e4, :minor)</a:t>
            </a:r>
          </a:p>
          <a:p>
            <a:pPr algn="l"/>
            <a:r>
              <a:rPr lang="en-US" sz="2400" dirty="0"/>
              <a:t>  end</a:t>
            </a:r>
          </a:p>
          <a:p>
            <a:pPr algn="l"/>
            <a:r>
              <a:rPr lang="en-US" sz="2400" dirty="0"/>
              <a:t>end</a:t>
            </a:r>
            <a:endParaRPr lang="de-DE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Tonleiter  = </a:t>
            </a:r>
            <a:r>
              <a:rPr lang="de-DE" dirty="0" err="1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:meineEndlosschleife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(=Starten)		</a:t>
            </a:r>
            <a:r>
              <a:rPr lang="de-DE" sz="1200" dirty="0"/>
              <a:t>ALT-A	Alles </a:t>
            </a:r>
            <a:r>
              <a:rPr lang="de-DE" sz="1200" dirty="0" smtClean="0"/>
              <a:t>markieren</a:t>
            </a:r>
          </a:p>
          <a:p>
            <a:r>
              <a:rPr lang="de-DE" sz="1200" dirty="0" smtClean="0"/>
              <a:t>ALT-S	</a:t>
            </a:r>
            <a:r>
              <a:rPr lang="de-DE" sz="1200" dirty="0" err="1" smtClean="0"/>
              <a:t>Stop</a:t>
            </a:r>
            <a:r>
              <a:rPr lang="de-DE" sz="1200" dirty="0"/>
              <a:t>		</a:t>
            </a:r>
            <a:r>
              <a:rPr lang="de-DE" sz="1200" dirty="0" smtClean="0"/>
              <a:t>ALT-C	</a:t>
            </a:r>
            <a:r>
              <a:rPr lang="de-DE" sz="1200" dirty="0" err="1" smtClean="0"/>
              <a:t>Copy</a:t>
            </a:r>
            <a:r>
              <a:rPr lang="de-DE" sz="1200" dirty="0" smtClean="0"/>
              <a:t> (Kopieren)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ALT-V	Einfügen</a:t>
            </a:r>
          </a:p>
          <a:p>
            <a:r>
              <a:rPr lang="de-DE" sz="1200" dirty="0" smtClean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Starten	Stoppen	  Aufnehmen</a:t>
            </a:r>
            <a:endParaRPr lang="de-D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Text kleiner 	  Text größer</a:t>
            </a:r>
            <a:r>
              <a:rPr lang="de-DE" sz="1200" dirty="0"/>
              <a:t>	</a:t>
            </a:r>
            <a:r>
              <a:rPr lang="de-DE" sz="1200" dirty="0" smtClean="0"/>
              <a:t>   Text schön machen („ausrichten“)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Anleitung für zuhause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Coole Beispiele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Befehle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Effekte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4" y="3689777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  Speichern	Laden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  <a:r>
              <a:rPr lang="de-DE" sz="1200" dirty="0" err="1" smtClean="0"/>
              <a:t>chiplead</a:t>
            </a:r>
            <a:r>
              <a:rPr lang="de-DE" sz="1200" dirty="0" smtClean="0"/>
              <a:t>	</a:t>
            </a:r>
            <a:r>
              <a:rPr lang="de-DE" sz="1200" dirty="0" err="1" smtClean="0"/>
              <a:t>chipbass</a:t>
            </a:r>
            <a:r>
              <a:rPr lang="de-DE" sz="1200" dirty="0" smtClean="0"/>
              <a:t>	</a:t>
            </a:r>
            <a:r>
              <a:rPr lang="de-DE" sz="1200" dirty="0" err="1" smtClean="0"/>
              <a:t>chipnoise</a:t>
            </a:r>
            <a:endParaRPr lang="de-DE" sz="1200" dirty="0"/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 smtClean="0"/>
              <a:t>mod_tri</a:t>
            </a:r>
            <a:r>
              <a:rPr lang="de-DE" sz="1200" dirty="0" smtClean="0"/>
              <a:t>	pule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</a:t>
            </a:r>
            <a:r>
              <a:rPr lang="de-DE" sz="1200" dirty="0" err="1" smtClean="0"/>
              <a:t>dtri</a:t>
            </a:r>
            <a:r>
              <a:rPr lang="de-DE" sz="1200" dirty="0" smtClean="0"/>
              <a:t>	</a:t>
            </a:r>
            <a:r>
              <a:rPr lang="de-DE" sz="1200" dirty="0" err="1" smtClean="0"/>
              <a:t>pluck</a:t>
            </a:r>
            <a:endParaRPr lang="de-DE" sz="1200" dirty="0"/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2" y="5563327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8962" y="7036798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:drum_cowbell</a:t>
            </a:r>
          </a:p>
          <a:p>
            <a:r>
              <a:rPr lang="nl-NL" sz="1050" dirty="0"/>
              <a:t>:drum_roll</a:t>
            </a:r>
          </a:p>
          <a:p>
            <a:r>
              <a:rPr lang="nl-NL" sz="1050" dirty="0"/>
              <a:t>:misc_cros</a:t>
            </a:r>
          </a:p>
          <a:p>
            <a:r>
              <a:rPr lang="nl-NL" sz="1050" dirty="0"/>
              <a:t>:misc_cineboom</a:t>
            </a:r>
          </a:p>
          <a:p>
            <a:r>
              <a:rPr lang="nl-NL" sz="1050" dirty="0"/>
              <a:t>:perc_swash</a:t>
            </a:r>
          </a:p>
          <a:p>
            <a:r>
              <a:rPr lang="nl-NL" sz="1050" dirty="0"/>
              <a:t>:perc_till</a:t>
            </a:r>
          </a:p>
          <a:p>
            <a:r>
              <a:rPr lang="nl-NL" sz="1050" dirty="0"/>
              <a:t>:loop_safari</a:t>
            </a:r>
          </a:p>
          <a:p>
            <a:r>
              <a:rPr lang="nl-NL" sz="1050" dirty="0"/>
              <a:t>:loop_tabla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und warte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Spiele einen Akkord (Dreiklang)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Vewernde Buffer 1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Drei Töne gleichzeitig nennt man einen Akkord. So ist es einfacher als vorher. Hier ein C-Akkord.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:b4	 :major7	:minor</a:t>
            </a:r>
          </a:p>
          <a:p>
            <a:r>
              <a:rPr lang="de-DE" sz="1600" dirty="0" smtClean="0"/>
              <a:t>Drei Akkorde mit einer Sekunde Abstand (nimm e, a und b als moll)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Major = Dur, Minor = Moll – erkennst Du den Unterschied?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2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ein Muster (=Pattern) </a:t>
            </a:r>
            <a:r>
              <a:rPr lang="de-DE" dirty="0"/>
              <a:t> </a:t>
            </a:r>
            <a:r>
              <a:rPr lang="de-DE" dirty="0" smtClean="0"/>
              <a:t>- hier eine Tonleiter (scale)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:c4, :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Verwende ein andere Geschwindigkeit   b p m = beats per minute = schläge pro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 smtClean="0"/>
              <a:t>use_bpm</a:t>
            </a:r>
            <a:r>
              <a:rPr lang="de-DE" dirty="0" smtClean="0"/>
              <a:t>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2 times = 2 mal. Wir nennen das eine 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Ändere auf 480.</a:t>
            </a:r>
            <a:r>
              <a:rPr lang="de-DE" dirty="0" smtClean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Wir nennen das Endlosschleife, die man während des Spielens aktualisieren kann.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Wir wäre es mit einem anderen Sound unseres Synthesizers?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		:</a:t>
            </a:r>
            <a:r>
              <a:rPr lang="de-DE" dirty="0" err="1" smtClean="0"/>
              <a:t>pluck</a:t>
            </a:r>
            <a:r>
              <a:rPr lang="de-DE" dirty="0" smtClean="0"/>
              <a:t>		:</a:t>
            </a:r>
            <a:r>
              <a:rPr lang="de-DE" dirty="0" err="1" smtClean="0"/>
              <a:t>dtri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Und nun spielen wir die Tonleiter rückwärts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2074414"/>
          </a:xfrm>
        </p:spPr>
        <p:txBody>
          <a:bodyPr/>
          <a:lstStyle/>
          <a:p>
            <a:pPr algn="ctr"/>
            <a:r>
              <a:rPr lang="de-DE" dirty="0" smtClean="0"/>
              <a:t>Füge den folgenden Befehl hinzu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 err="1" smtClean="0"/>
              <a:t>use_synth</a:t>
            </a:r>
            <a:r>
              <a:rPr lang="de-DE" dirty="0" smtClean="0"/>
              <a:t> </a:t>
            </a:r>
            <a:r>
              <a:rPr lang="de-DE" dirty="0" smtClean="0"/>
              <a:t>:saw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Verwende Buffer 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 dirty="0" smtClean="0"/>
              <a:t>play</a:t>
            </a:r>
            <a:r>
              <a:rPr lang="de-DE" b="0" dirty="0" smtClean="0"/>
              <a:t> spielt </a:t>
            </a:r>
            <a:r>
              <a:rPr lang="de-DE" dirty="0" smtClean="0"/>
              <a:t>nur</a:t>
            </a:r>
            <a:r>
              <a:rPr lang="de-DE" b="0" dirty="0" smtClean="0"/>
              <a:t> </a:t>
            </a:r>
            <a:r>
              <a:rPr lang="de-DE" dirty="0" smtClean="0"/>
              <a:t>einen</a:t>
            </a:r>
            <a:r>
              <a:rPr lang="de-DE" b="0" dirty="0" smtClean="0"/>
              <a:t>  </a:t>
            </a:r>
            <a:r>
              <a:rPr lang="de-DE" b="0" dirty="0"/>
              <a:t>Ton </a:t>
            </a:r>
            <a:r>
              <a:rPr lang="de-DE" b="0" dirty="0" smtClean="0"/>
              <a:t>(</a:t>
            </a:r>
            <a:r>
              <a:rPr lang="de-DE" b="0" i="1" dirty="0" smtClean="0"/>
              <a:t>play_pattern</a:t>
            </a:r>
            <a:r>
              <a:rPr lang="de-DE" b="0" dirty="0" smtClean="0"/>
              <a:t> ein Muster, also viele )</a:t>
            </a:r>
          </a:p>
          <a:p>
            <a:pPr>
              <a:buFontTx/>
              <a:buChar char="-"/>
            </a:pPr>
            <a:r>
              <a:rPr lang="de-DE" b="0" i="1" dirty="0" smtClean="0"/>
              <a:t>choose</a:t>
            </a:r>
            <a:r>
              <a:rPr lang="de-DE" b="0" dirty="0" smtClean="0"/>
              <a:t> wählt einen beliebigen Ton</a:t>
            </a:r>
            <a:endParaRPr lang="de-DE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heißt </a:t>
            </a:r>
            <a:r>
              <a:rPr lang="de-DE" b="1" dirty="0"/>
              <a:t>wählen</a:t>
            </a:r>
            <a:r>
              <a:rPr lang="de-DE" dirty="0"/>
              <a:t>. Dieser Befehl wählt </a:t>
            </a:r>
            <a:r>
              <a:rPr lang="de-DE" b="1" dirty="0"/>
              <a:t>einen</a:t>
            </a:r>
            <a:r>
              <a:rPr lang="de-DE" dirty="0"/>
              <a:t> zufälligen Ton aus der Tonleiter. Jedesmal einen </a:t>
            </a:r>
            <a:r>
              <a:rPr lang="de-DE" dirty="0" smtClean="0"/>
              <a:t>anderen.</a:t>
            </a:r>
            <a:endParaRPr lang="de-DE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977</Words>
  <Application>Microsoft Macintosh PowerPoint</Application>
  <PresentationFormat>On-screen Show (4:3)</PresentationFormat>
  <Paragraphs>296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149</cp:revision>
  <cp:lastPrinted>2016-02-03T17:06:56Z</cp:lastPrinted>
  <dcterms:created xsi:type="dcterms:W3CDTF">2016-01-24T12:55:34Z</dcterms:created>
  <dcterms:modified xsi:type="dcterms:W3CDTF">2016-10-21T05:41:02Z</dcterms:modified>
</cp:coreProperties>
</file>