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7" r:id="rId16"/>
    <p:sldId id="276" r:id="rId17"/>
    <p:sldId id="270" r:id="rId18"/>
    <p:sldId id="272" r:id="rId19"/>
    <p:sldId id="271" r:id="rId20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4231"/>
  </p:normalViewPr>
  <p:slideViewPr>
    <p:cSldViewPr>
      <p:cViewPr varScale="1">
        <p:scale>
          <a:sx n="88" d="100"/>
          <a:sy n="88" d="100"/>
        </p:scale>
        <p:origin x="184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07.03.18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07.03.18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0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07.03.18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Verwende den </a:t>
            </a:r>
            <a:r>
              <a:rPr lang="de-DE" dirty="0" err="1"/>
              <a:t>Buffer</a:t>
            </a:r>
            <a:r>
              <a:rPr lang="de-DE" dirty="0"/>
              <a:t> 0 in Sonic Pi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Buffer</a:t>
            </a:r>
            <a:r>
              <a:rPr lang="de-DE" dirty="0"/>
              <a:t> 0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/>
              <a:t>Ein Sonic Pi Workshop</a:t>
            </a:r>
          </a:p>
          <a:p>
            <a:pPr algn="r"/>
            <a:r>
              <a:rPr lang="de-DE"/>
              <a:t>für Kinder</a:t>
            </a:r>
          </a:p>
          <a:p>
            <a:pPr algn="r"/>
            <a:r>
              <a:rPr lang="de-DE" sz="1100"/>
              <a:t>von Stefan Höhn, Irene Höppner und Matthias Malstädt</a:t>
            </a:r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4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nennen das eine (Endlos-)Schleife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/>
              <a:t>Füge ein weiteres sample </a:t>
            </a:r>
            <a:r>
              <a:rPr lang="de-DE" i="1" err="1"/>
              <a:t>sn_zome</a:t>
            </a:r>
            <a:r>
              <a:rPr lang="de-DE"/>
              <a:t> mit </a:t>
            </a:r>
            <a:r>
              <a:rPr lang="de-DE" i="1" err="1"/>
              <a:t>sleep</a:t>
            </a:r>
            <a:r>
              <a:rPr lang="de-DE" i="1"/>
              <a:t> 1 </a:t>
            </a:r>
            <a:r>
              <a:rPr lang="de-DE"/>
              <a:t>hinzu</a:t>
            </a:r>
          </a:p>
          <a:p>
            <a:r>
              <a:rPr lang="de-DE"/>
              <a:t>Mach‘ das Schlagzeug schneller (120)</a:t>
            </a:r>
          </a:p>
          <a:p>
            <a:r>
              <a:rPr lang="de-DE"/>
              <a:t>:</a:t>
            </a:r>
            <a:r>
              <a:rPr lang="de-DE" err="1"/>
              <a:t>drum_bass_hard</a:t>
            </a:r>
            <a:r>
              <a:rPr lang="de-DE"/>
              <a:t>	:</a:t>
            </a:r>
            <a:r>
              <a:rPr lang="de-DE" err="1"/>
              <a:t>drum_snare_hard</a:t>
            </a:r>
            <a:r>
              <a:rPr lang="de-DE"/>
              <a:t>	:</a:t>
            </a:r>
            <a:r>
              <a:rPr lang="de-DE" err="1"/>
              <a:t>drum_tom_hi_hard</a:t>
            </a:r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live_loop :</a:t>
            </a:r>
            <a:r>
              <a:rPr lang="de-DE" dirty="0" err="1"/>
              <a:t>schlagzeug</a:t>
            </a:r>
            <a:r>
              <a:rPr lang="de-DE" dirty="0"/>
              <a:t> do  	</a:t>
            </a:r>
          </a:p>
          <a:p>
            <a:r>
              <a:rPr lang="de-DE" dirty="0"/>
              <a:t>	sample :</a:t>
            </a:r>
            <a:r>
              <a:rPr lang="de-DE" dirty="0" err="1"/>
              <a:t>bd_haus</a:t>
            </a:r>
            <a:endParaRPr lang="de-DE" dirty="0"/>
          </a:p>
          <a:p>
            <a:r>
              <a:rPr lang="de-DE" dirty="0"/>
              <a:t> 	</a:t>
            </a:r>
            <a:r>
              <a:rPr lang="de-DE" dirty="0" err="1"/>
              <a:t>sleep</a:t>
            </a:r>
            <a:r>
              <a:rPr lang="de-DE" dirty="0"/>
              <a:t> 1</a:t>
            </a:r>
          </a:p>
          <a:p>
            <a:r>
              <a:rPr lang="de-DE" dirty="0"/>
              <a:t>end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Ein Gitarren-Sample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/>
              <a:t>Probiere aus.</a:t>
            </a:r>
          </a:p>
          <a:p>
            <a:r>
              <a:rPr lang="de-DE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/>
              <a:t>use_bpm		</a:t>
            </a:r>
            <a:r>
              <a:rPr lang="de-DE" dirty="0" err="1"/>
              <a:t>use_synth</a:t>
            </a:r>
            <a:r>
              <a:rPr lang="de-DE" dirty="0"/>
              <a:t> :</a:t>
            </a:r>
            <a:r>
              <a:rPr lang="de-DE" dirty="0" err="1"/>
              <a:t>hollow</a:t>
            </a:r>
            <a:r>
              <a:rPr lang="de-DE" dirty="0"/>
              <a:t>		,</a:t>
            </a:r>
            <a:r>
              <a:rPr lang="de-DE" dirty="0" err="1"/>
              <a:t>amp</a:t>
            </a:r>
            <a:r>
              <a:rPr lang="de-DE" dirty="0"/>
              <a:t>: 5</a:t>
            </a:r>
          </a:p>
          <a:p>
            <a:r>
              <a:rPr lang="de-DE" dirty="0" err="1"/>
              <a:t>use_synth</a:t>
            </a:r>
            <a:r>
              <a:rPr lang="de-DE" dirty="0"/>
              <a:t>: </a:t>
            </a:r>
            <a:r>
              <a:rPr lang="de-DE" dirty="0" err="1"/>
              <a:t>hoover</a:t>
            </a:r>
            <a:r>
              <a:rPr lang="de-DE" dirty="0"/>
              <a:t>		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/>
              <a:t>live_loop :</a:t>
            </a:r>
            <a:r>
              <a:rPr lang="de-DE" dirty="0" err="1"/>
              <a:t>melodie</a:t>
            </a:r>
            <a:r>
              <a:rPr lang="de-DE" dirty="0"/>
              <a:t> do  	</a:t>
            </a:r>
          </a:p>
          <a:p>
            <a:pPr algn="l"/>
            <a:r>
              <a:rPr lang="de-DE" dirty="0"/>
              <a:t>	sample :guit_em9</a:t>
            </a:r>
          </a:p>
          <a:p>
            <a:pPr algn="l"/>
            <a:r>
              <a:rPr lang="de-DE" dirty="0"/>
              <a:t> 	</a:t>
            </a:r>
            <a:r>
              <a:rPr lang="de-DE" dirty="0" err="1"/>
              <a:t>sleep</a:t>
            </a:r>
            <a:r>
              <a:rPr lang="de-DE" dirty="0"/>
              <a:t> 2</a:t>
            </a:r>
          </a:p>
          <a:p>
            <a:pPr algn="l"/>
            <a:r>
              <a:rPr lang="de-DE" dirty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Benutze auch Size – und Size +, um den Text in den Größe zu verändern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 6 alles zusammen</a:t>
            </a:r>
          </a:p>
          <a:p>
            <a:pPr algn="l"/>
            <a:r>
              <a:rPr lang="de-DE" sz="2000" dirty="0"/>
              <a:t>- Erst </a:t>
            </a:r>
            <a:r>
              <a:rPr lang="de-DE" sz="2000" dirty="0" err="1"/>
              <a:t>Buffer</a:t>
            </a:r>
            <a:r>
              <a:rPr lang="de-DE" sz="2000" dirty="0"/>
              <a:t> 5, dann </a:t>
            </a:r>
            <a:r>
              <a:rPr lang="de-DE" sz="2000" dirty="0" err="1"/>
              <a:t>Buffer</a:t>
            </a:r>
            <a:r>
              <a:rPr lang="de-DE" sz="2000" dirty="0"/>
              <a:t> 3 und </a:t>
            </a:r>
            <a:r>
              <a:rPr lang="de-DE" sz="2000" dirty="0" err="1"/>
              <a:t>Buffer</a:t>
            </a:r>
            <a:r>
              <a:rPr lang="de-DE" sz="2000" dirty="0"/>
              <a:t> 2</a:t>
            </a:r>
          </a:p>
          <a:p>
            <a:pPr algn="l"/>
            <a:r>
              <a:rPr lang="de-DE" sz="2000" dirty="0"/>
              <a:t>- Starte nach 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live_loop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459759"/>
            <a:ext cx="6048672" cy="2234458"/>
          </a:xfrm>
        </p:spPr>
        <p:txBody>
          <a:bodyPr/>
          <a:lstStyle/>
          <a:p>
            <a:pPr algn="l"/>
            <a:r>
              <a:rPr lang="de-DE" sz="2400" dirty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 dirty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 dirty="0"/>
              <a:t>Ein Musik-Programm</a:t>
            </a:r>
          </a:p>
          <a:p>
            <a:pPr marL="114275" indent="-457200" algn="l">
              <a:buFontTx/>
              <a:buChar char="-"/>
            </a:pPr>
            <a:r>
              <a:rPr lang="de-DE" sz="2400" dirty="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 dirty="0"/>
              <a:t>Samples „</a:t>
            </a:r>
            <a:r>
              <a:rPr lang="de-DE" sz="2400" dirty="0" err="1"/>
              <a:t>loop</a:t>
            </a:r>
            <a:r>
              <a:rPr lang="de-DE" sz="2400" dirty="0"/>
              <a:t>_“ mit </a:t>
            </a:r>
            <a:r>
              <a:rPr lang="de-DE" sz="2400" dirty="0" err="1"/>
              <a:t>sample_duration</a:t>
            </a:r>
            <a:r>
              <a:rPr lang="de-DE" sz="2400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Experimentiere</a:t>
            </a:r>
          </a:p>
          <a:p>
            <a:endParaRPr lang="de-DE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52596"/>
          </a:xfrm>
        </p:spPr>
        <p:txBody>
          <a:bodyPr/>
          <a:lstStyle/>
          <a:p>
            <a:r>
              <a:rPr lang="de-DE" sz="1200" dirty="0"/>
              <a:t>1) Ändere die Lautstärken	2) Ändere die Rate </a:t>
            </a:r>
          </a:p>
          <a:p>
            <a:r>
              <a:rPr lang="de-DE" sz="1200" dirty="0"/>
              <a:t>3) Ersetze das letzte Sample durch		4) Verändere die Geschwindigkeit</a:t>
            </a:r>
            <a:br>
              <a:rPr lang="de-DE" sz="1200" dirty="0"/>
            </a:br>
            <a:r>
              <a:rPr lang="de-DE" sz="1200" dirty="0"/>
              <a:t> 	</a:t>
            </a:r>
            <a:r>
              <a:rPr lang="de-DE" sz="1200" dirty="0" err="1"/>
              <a:t>with_fx</a:t>
            </a:r>
            <a:r>
              <a:rPr lang="de-DE" sz="1200" dirty="0"/>
              <a:t> :</a:t>
            </a:r>
            <a:r>
              <a:rPr lang="de-DE" sz="1200" dirty="0" err="1"/>
              <a:t>reverb</a:t>
            </a:r>
            <a:r>
              <a:rPr lang="de-DE" sz="1200" dirty="0"/>
              <a:t>, </a:t>
            </a:r>
            <a:r>
              <a:rPr lang="de-DE" sz="1200" dirty="0" err="1"/>
              <a:t>room</a:t>
            </a:r>
            <a:r>
              <a:rPr lang="de-DE" sz="1200" dirty="0"/>
              <a:t>: 0.5 do</a:t>
            </a:r>
            <a:br>
              <a:rPr lang="de-DE" sz="1200" dirty="0"/>
            </a:br>
            <a:r>
              <a:rPr lang="de-DE" sz="1200" dirty="0"/>
              <a:t> 	     sample :</a:t>
            </a:r>
            <a:r>
              <a:rPr lang="de-DE" sz="1200" dirty="0" err="1"/>
              <a:t>drum_snare_hard</a:t>
            </a:r>
            <a:r>
              <a:rPr lang="de-DE" sz="1200" dirty="0"/>
              <a:t>, </a:t>
            </a:r>
            <a:r>
              <a:rPr lang="de-DE" sz="1200" dirty="0" err="1"/>
              <a:t>amp</a:t>
            </a:r>
            <a:r>
              <a:rPr lang="de-DE" sz="1200" dirty="0"/>
              <a:t>: 4, rate: 1.2  </a:t>
            </a:r>
            <a:br>
              <a:rPr lang="de-DE" sz="1200" dirty="0"/>
            </a:br>
            <a:r>
              <a:rPr lang="de-DE" sz="1200" dirty="0"/>
              <a:t>	end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r>
              <a:rPr lang="de-DE" sz="1600" dirty="0"/>
              <a:t>Was geht hier vor?</a:t>
            </a:r>
          </a:p>
          <a:p>
            <a:r>
              <a:rPr lang="de-DE" sz="1600" dirty="0" err="1"/>
              <a:t>If</a:t>
            </a:r>
            <a:r>
              <a:rPr lang="de-DE" sz="1600" dirty="0"/>
              <a:t> = falls / </a:t>
            </a:r>
            <a:r>
              <a:rPr lang="de-DE" sz="1600" dirty="0" err="1"/>
              <a:t>else</a:t>
            </a:r>
            <a:r>
              <a:rPr lang="de-DE" sz="1600" dirty="0"/>
              <a:t> = andernfalls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9512"/>
            <a:ext cx="6048672" cy="2973122"/>
          </a:xfrm>
        </p:spPr>
        <p:txBody>
          <a:bodyPr/>
          <a:lstStyle/>
          <a:p>
            <a:pPr algn="l"/>
            <a:r>
              <a:rPr lang="de-DE" sz="2400" noProof="1"/>
              <a:t>Spiele etwas mit dem Schlagzeug herum</a:t>
            </a:r>
          </a:p>
          <a:p>
            <a:pPr algn="l"/>
            <a:r>
              <a:rPr lang="de-DE" sz="1200" noProof="1"/>
              <a:t>use_bpm 120</a:t>
            </a:r>
          </a:p>
          <a:p>
            <a:pPr algn="l"/>
            <a:r>
              <a:rPr lang="de-DE" sz="1200" noProof="1"/>
              <a:t>live_loop :schlagzeug do  </a:t>
            </a:r>
          </a:p>
          <a:p>
            <a:pPr algn="l"/>
            <a:r>
              <a:rPr lang="de-DE" sz="1200" noProof="1">
                <a:solidFill>
                  <a:srgbClr val="C00000"/>
                </a:solidFill>
              </a:rPr>
              <a:t>    sample :drum_cymbal_closed, amp: 4  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2  </a:t>
            </a:r>
            <a:br>
              <a:rPr lang="de-DE" sz="1200" noProof="1"/>
            </a:br>
            <a:r>
              <a:rPr lang="de-DE" sz="1200" noProof="1"/>
              <a:t>    sample :drum_bass_soft, amp: 4  </a:t>
            </a:r>
            <a:br>
              <a:rPr lang="de-DE" sz="1200" noProof="1"/>
            </a:br>
            <a:r>
              <a:rPr lang="de-DE" sz="1200" noProof="1"/>
              <a:t>    sleep 1  </a:t>
            </a:r>
            <a:br>
              <a:rPr lang="de-DE" sz="1200" noProof="1"/>
            </a:br>
            <a:r>
              <a:rPr lang="de-DE" sz="1200" noProof="1"/>
              <a:t>    </a:t>
            </a:r>
            <a:r>
              <a:rPr lang="de-DE" sz="1200" noProof="1">
                <a:solidFill>
                  <a:srgbClr val="C00000"/>
                </a:solidFill>
              </a:rPr>
              <a:t>sample :drum_cymbal_closed, amp: 4  </a:t>
            </a:r>
            <a:br>
              <a:rPr lang="de-DE" sz="1200" noProof="1">
                <a:solidFill>
                  <a:srgbClr val="C00000"/>
                </a:solidFill>
              </a:rPr>
            </a:br>
            <a:r>
              <a:rPr lang="de-DE" sz="1200" noProof="1">
                <a:solidFill>
                  <a:srgbClr val="C00000"/>
                </a:solidFill>
              </a:rPr>
              <a:t>    sleep 1  </a:t>
            </a:r>
            <a:br>
              <a:rPr lang="de-DE" sz="1200" noProof="1"/>
            </a:br>
            <a:r>
              <a:rPr lang="de-DE" sz="1200" noProof="1"/>
              <a:t>    sample :drum_cymbal_closed, amp: 4 </a:t>
            </a:r>
            <a:br>
              <a:rPr lang="de-DE" sz="1200" noProof="1"/>
            </a:br>
            <a:r>
              <a:rPr lang="de-DE" sz="1200" noProof="1"/>
              <a:t>    sample :drum_snare_hard, amp: 4, </a:t>
            </a:r>
            <a:r>
              <a:rPr lang="de-DE" sz="1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rate: 1.2</a:t>
            </a:r>
            <a:br>
              <a:rPr lang="de-DE" sz="1200" noProof="1"/>
            </a:br>
            <a:r>
              <a:rPr lang="de-DE" sz="1200" noProof="1"/>
              <a:t>    sleep 1</a:t>
            </a:r>
            <a:br>
              <a:rPr lang="de-DE" sz="1200" noProof="1"/>
            </a:br>
            <a:r>
              <a:rPr lang="de-DE" sz="1200" noProof="1"/>
              <a:t>end </a:t>
            </a:r>
            <a:endParaRPr lang="de-DE" sz="2400" noProof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Variablen und Bedingungen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1857722" y="5090195"/>
            <a:ext cx="2232249" cy="2714589"/>
          </a:xfrm>
        </p:spPr>
        <p:txBody>
          <a:bodyPr/>
          <a:lstStyle/>
          <a:p>
            <a:pPr marL="444500" indent="0" algn="l"/>
            <a:r>
              <a:rPr lang="en-US" sz="1200" dirty="0" err="1"/>
              <a:t>use_bpm</a:t>
            </a:r>
            <a:r>
              <a:rPr lang="en-US" sz="1200" dirty="0"/>
              <a:t> 600</a:t>
            </a:r>
          </a:p>
          <a:p>
            <a:pPr marL="444500" indent="0" algn="l"/>
            <a:r>
              <a:rPr lang="en-US" sz="1200" dirty="0"/>
              <a:t>a = 30</a:t>
            </a:r>
          </a:p>
          <a:p>
            <a:pPr marL="444500" indent="0" algn="l"/>
            <a:r>
              <a:rPr lang="en-US" sz="1200" dirty="0"/>
              <a:t>live_loop :start do  </a:t>
            </a:r>
          </a:p>
          <a:p>
            <a:pPr marL="444500" indent="0" algn="l"/>
            <a:r>
              <a:rPr lang="en-US" sz="1200" dirty="0"/>
              <a:t>   if a &lt; 100    </a:t>
            </a:r>
          </a:p>
          <a:p>
            <a:pPr marL="444500" indent="0" algn="l"/>
            <a:r>
              <a:rPr lang="en-US" sz="1200" dirty="0"/>
              <a:t>     a = a +1    </a:t>
            </a:r>
          </a:p>
          <a:p>
            <a:pPr marL="444500" indent="0" algn="l"/>
            <a:r>
              <a:rPr lang="en-US" sz="1200" dirty="0"/>
              <a:t>     play a, amp: 4    </a:t>
            </a:r>
          </a:p>
          <a:p>
            <a:pPr marL="444500" indent="0" algn="l"/>
            <a:r>
              <a:rPr lang="en-US" sz="1200" dirty="0"/>
              <a:t>     print a  </a:t>
            </a:r>
          </a:p>
          <a:p>
            <a:pPr marL="444500" indent="0" algn="l"/>
            <a:r>
              <a:rPr lang="en-US" sz="1200" dirty="0"/>
              <a:t>   else    </a:t>
            </a:r>
          </a:p>
          <a:p>
            <a:pPr marL="444500" indent="0" algn="l"/>
            <a:r>
              <a:rPr lang="en-US" sz="1200" dirty="0"/>
              <a:t>       a = 30  </a:t>
            </a:r>
          </a:p>
          <a:p>
            <a:pPr marL="444500" indent="0" algn="l"/>
            <a:r>
              <a:rPr lang="en-US" sz="1200" dirty="0"/>
              <a:t>   end  </a:t>
            </a:r>
          </a:p>
          <a:p>
            <a:pPr marL="444500" indent="0" algn="l"/>
            <a:r>
              <a:rPr lang="en-US" sz="1200" dirty="0"/>
              <a:t>   sleep 1</a:t>
            </a:r>
          </a:p>
          <a:p>
            <a:pPr marL="444500" indent="0" algn="l"/>
            <a:r>
              <a:rPr lang="en-US" sz="1200" dirty="0"/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8303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0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So kann man Effekte verwenden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57295"/>
          </a:xfrm>
        </p:spPr>
        <p:txBody>
          <a:bodyPr/>
          <a:lstStyle/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steht für „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Effects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“ = Effekte. Jeder Effekt kann auch „Parameter“ haben: </a:t>
            </a:r>
            <a:b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</a:b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Hier die Größe des Raums für den Hall 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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room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: 0.9</a:t>
            </a:r>
            <a:endParaRPr lang="de-DE" sz="1050" b="0" dirty="0">
              <a:solidFill>
                <a:schemeClr val="tx1"/>
              </a:solidFill>
              <a:latin typeface="DIN" charset="0"/>
              <a:ea typeface="DIN" charset="0"/>
              <a:cs typeface="DIN" charset="0"/>
            </a:endParaRP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eine andere Geschwindigkeit 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play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und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choose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(siehe Seite 9b)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Füge noch ein Effekt hinzu:</a:t>
            </a:r>
          </a:p>
          <a:p>
            <a:pPr marL="579467" lvl="2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with_fx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:</a:t>
            </a: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krush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do</a:t>
            </a:r>
          </a:p>
          <a:p>
            <a:pPr marL="179388" lvl="1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dirty="0">
                <a:latin typeface="DIN" charset="0"/>
                <a:ea typeface="DIN" charset="0"/>
                <a:cs typeface="DIN" charset="0"/>
              </a:rPr>
              <a:t>Probiere andere Effekte aus (siehe </a:t>
            </a:r>
            <a:r>
              <a:rPr lang="de-DE" sz="1050" dirty="0" err="1"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dirty="0">
                <a:latin typeface="DIN" charset="0"/>
                <a:ea typeface="DIN" charset="0"/>
                <a:cs typeface="DIN" charset="0"/>
              </a:rPr>
              <a:t> im Spickzettel)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289930"/>
            <a:ext cx="6048672" cy="2677656"/>
          </a:xfrm>
        </p:spPr>
        <p:txBody>
          <a:bodyPr/>
          <a:lstStyle/>
          <a:p>
            <a:pPr algn="l"/>
            <a:r>
              <a:rPr lang="de-DE" sz="2000" noProof="1"/>
              <a:t>Effekte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live_loop :</a:t>
            </a:r>
            <a:r>
              <a:rPr lang="en-US" sz="2000" dirty="0" err="1"/>
              <a:t>mitHall</a:t>
            </a:r>
            <a:r>
              <a:rPr lang="en-US" sz="2000" dirty="0"/>
              <a:t> do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with_fx</a:t>
            </a:r>
            <a:r>
              <a:rPr lang="en-US" sz="2000" dirty="0"/>
              <a:t> :reverb, room: 0.9 do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play_pattern</a:t>
            </a:r>
            <a:r>
              <a:rPr lang="en-US" sz="2000" dirty="0"/>
              <a:t> (scale :e4, :minor)</a:t>
            </a:r>
          </a:p>
          <a:p>
            <a:pPr algn="l"/>
            <a:r>
              <a:rPr lang="en-US" sz="2000" dirty="0"/>
              <a:t>  end</a:t>
            </a:r>
          </a:p>
          <a:p>
            <a:pPr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835613"/>
          </a:xfrm>
        </p:spPr>
        <p:txBody>
          <a:bodyPr/>
          <a:lstStyle/>
          <a:p>
            <a:r>
              <a:rPr lang="de-DE" sz="1050" dirty="0"/>
              <a:t>Probiere </a:t>
            </a:r>
            <a:r>
              <a:rPr lang="de-DE" sz="1050" dirty="0" err="1">
                <a:solidFill>
                  <a:schemeClr val="accent6"/>
                </a:solidFill>
              </a:rPr>
              <a:t>sleep</a:t>
            </a:r>
            <a:r>
              <a:rPr lang="de-DE" sz="1050" dirty="0">
                <a:solidFill>
                  <a:schemeClr val="accent6"/>
                </a:solidFill>
              </a:rPr>
              <a:t> </a:t>
            </a:r>
            <a:r>
              <a:rPr lang="de-DE" sz="1050" dirty="0" err="1">
                <a:solidFill>
                  <a:schemeClr val="accent6"/>
                </a:solidFill>
              </a:rPr>
              <a:t>sample_duration</a:t>
            </a:r>
            <a:r>
              <a:rPr lang="de-DE" sz="1050" dirty="0">
                <a:solidFill>
                  <a:schemeClr val="accent6"/>
                </a:solidFill>
              </a:rPr>
              <a:t>(:</a:t>
            </a:r>
            <a:r>
              <a:rPr lang="de-DE" sz="1050" dirty="0" err="1">
                <a:solidFill>
                  <a:schemeClr val="accent6"/>
                </a:solidFill>
              </a:rPr>
              <a:t>loop_amen</a:t>
            </a:r>
            <a:r>
              <a:rPr lang="de-DE" sz="1050" dirty="0">
                <a:solidFill>
                  <a:schemeClr val="accent6"/>
                </a:solidFill>
              </a:rPr>
              <a:t>) </a:t>
            </a:r>
            <a:r>
              <a:rPr lang="de-DE" sz="1050" dirty="0"/>
              <a:t>aus! Was passiert und warum?</a:t>
            </a:r>
          </a:p>
          <a:p>
            <a:r>
              <a:rPr lang="de-DE" sz="1050" dirty="0"/>
              <a:t>Füge folgendes hinter dem Sample-Befehl ein:       </a:t>
            </a:r>
            <a:r>
              <a:rPr lang="en-US" sz="1050" dirty="0">
                <a:solidFill>
                  <a:schemeClr val="accent6"/>
                </a:solidFill>
              </a:rPr>
              <a:t>, rate: 2</a:t>
            </a:r>
            <a:r>
              <a:rPr lang="en-US" sz="1050" dirty="0"/>
              <a:t>      Was </a:t>
            </a:r>
            <a:r>
              <a:rPr lang="en-US" sz="1050" dirty="0" err="1"/>
              <a:t>macht</a:t>
            </a:r>
            <a:r>
              <a:rPr lang="en-US" sz="1050" dirty="0"/>
              <a:t> die Rate? Was </a:t>
            </a:r>
            <a:r>
              <a:rPr lang="en-US" sz="1050" dirty="0" err="1"/>
              <a:t>passiert</a:t>
            </a:r>
            <a:r>
              <a:rPr lang="en-US" sz="1050" dirty="0"/>
              <a:t> </a:t>
            </a:r>
            <a:r>
              <a:rPr lang="en-US" sz="1050" dirty="0" err="1"/>
              <a:t>mit</a:t>
            </a:r>
            <a:r>
              <a:rPr lang="en-US" sz="1050" dirty="0"/>
              <a:t> der Pause? </a:t>
            </a:r>
          </a:p>
          <a:p>
            <a:r>
              <a:rPr lang="en-US" sz="1050" dirty="0" err="1"/>
              <a:t>Wie</a:t>
            </a:r>
            <a:r>
              <a:rPr lang="en-US" sz="1050" dirty="0"/>
              <a:t> </a:t>
            </a:r>
            <a:r>
              <a:rPr lang="en-US" sz="1050" dirty="0" err="1"/>
              <a:t>müssen</a:t>
            </a:r>
            <a:r>
              <a:rPr lang="en-US" sz="1050" dirty="0"/>
              <a:t> </a:t>
            </a:r>
            <a:r>
              <a:rPr lang="en-US" sz="1050" dirty="0" err="1"/>
              <a:t>wir</a:t>
            </a:r>
            <a:r>
              <a:rPr lang="en-US" sz="1050" dirty="0"/>
              <a:t> die Pause </a:t>
            </a:r>
            <a:r>
              <a:rPr lang="en-US" sz="1050" dirty="0" err="1"/>
              <a:t>korrigieren</a:t>
            </a:r>
            <a:r>
              <a:rPr lang="en-US" sz="1050" dirty="0"/>
              <a:t>?</a:t>
            </a:r>
          </a:p>
          <a:p>
            <a:r>
              <a:rPr lang="en-US" sz="1050" dirty="0" err="1"/>
              <a:t>Zum</a:t>
            </a:r>
            <a:r>
              <a:rPr lang="en-US" sz="1050" dirty="0"/>
              <a:t> </a:t>
            </a:r>
            <a:r>
              <a:rPr lang="en-US" sz="1050" dirty="0" err="1"/>
              <a:t>Spaß</a:t>
            </a:r>
            <a:r>
              <a:rPr lang="en-US" sz="1050" dirty="0"/>
              <a:t>: </a:t>
            </a:r>
            <a:r>
              <a:rPr lang="en-US" sz="1050" dirty="0" err="1"/>
              <a:t>Versuche</a:t>
            </a:r>
            <a:r>
              <a:rPr lang="en-US" sz="1050" dirty="0"/>
              <a:t> mal </a:t>
            </a:r>
            <a:r>
              <a:rPr lang="en-US" sz="1050" dirty="0" err="1"/>
              <a:t>eine</a:t>
            </a:r>
            <a:r>
              <a:rPr lang="en-US" sz="1050" dirty="0"/>
              <a:t>           </a:t>
            </a:r>
            <a:r>
              <a:rPr lang="en-US" sz="1050" dirty="0">
                <a:solidFill>
                  <a:schemeClr val="accent6"/>
                </a:solidFill>
              </a:rPr>
              <a:t>rate:-1</a:t>
            </a:r>
            <a:endParaRPr lang="de-DE" sz="1050" dirty="0">
              <a:solidFill>
                <a:schemeClr val="accent6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764704" y="5350211"/>
            <a:ext cx="2736304" cy="1877437"/>
          </a:xfrm>
        </p:spPr>
        <p:txBody>
          <a:bodyPr>
            <a:noAutofit/>
          </a:bodyPr>
          <a:lstStyle/>
          <a:p>
            <a:pPr marL="6350" indent="0" algn="l"/>
            <a:r>
              <a:rPr lang="en-US" sz="2000"/>
              <a:t>live_loop </a:t>
            </a:r>
            <a:r>
              <a:rPr lang="en-US" sz="2000" dirty="0"/>
              <a:t>:</a:t>
            </a:r>
            <a:r>
              <a:rPr lang="en-US" sz="2000" dirty="0" err="1"/>
              <a:t>endlos</a:t>
            </a:r>
            <a:r>
              <a:rPr lang="en-US" sz="2000" dirty="0"/>
              <a:t> do  </a:t>
            </a:r>
          </a:p>
          <a:p>
            <a:pPr marL="6350" indent="0" algn="l"/>
            <a:r>
              <a:rPr lang="en-US" sz="2000" dirty="0"/>
              <a:t>   sample :</a:t>
            </a:r>
            <a:r>
              <a:rPr lang="en-US" sz="2000" dirty="0" err="1"/>
              <a:t>loop_amen</a:t>
            </a:r>
            <a:r>
              <a:rPr lang="en-US" sz="2000" dirty="0"/>
              <a:t>  </a:t>
            </a:r>
          </a:p>
          <a:p>
            <a:pPr marL="6350" indent="0" algn="l"/>
            <a:r>
              <a:rPr lang="en-US" sz="2000" dirty="0"/>
              <a:t>   sleep 4</a:t>
            </a:r>
          </a:p>
          <a:p>
            <a:pPr marL="6350" indent="0"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45984" y="6383498"/>
            <a:ext cx="39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Schlagzeug soll durchgängig spielen</a:t>
            </a:r>
            <a:br>
              <a:rPr lang="de-DE" dirty="0"/>
            </a:br>
            <a:r>
              <a:rPr lang="de-DE" dirty="0"/>
              <a:t>aber die Pause ist zu lang. Versuche die </a:t>
            </a:r>
          </a:p>
          <a:p>
            <a:r>
              <a:rPr lang="de-DE" dirty="0"/>
              <a:t>richtige Länge herauszufinden.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8840" y="48413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Sample-Dauer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84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853" y="149692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</a:t>
            </a:r>
            <a:r>
              <a:rPr lang="de-DE" dirty="0"/>
              <a:t> :c4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027" y="1180739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sleep</a:t>
            </a:r>
            <a:r>
              <a:rPr lang="de-DE" dirty="0">
                <a:solidFill>
                  <a:schemeClr val="dk1"/>
                </a:solidFill>
              </a:rPr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355" y="1974357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play_chord</a:t>
            </a:r>
            <a:r>
              <a:rPr lang="de-DE" dirty="0">
                <a:solidFill>
                  <a:schemeClr val="dk1"/>
                </a:solidFill>
              </a:rPr>
              <a:t>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736985" y="2655230"/>
            <a:ext cx="54726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de-DE" dirty="0"/>
              <a:t>:</a:t>
            </a:r>
            <a:r>
              <a:rPr lang="de-DE" dirty="0" err="1"/>
              <a:t>major</a:t>
            </a:r>
            <a:r>
              <a:rPr lang="de-DE" dirty="0"/>
              <a:t> 	:</a:t>
            </a:r>
            <a:r>
              <a:rPr lang="de-DE" dirty="0" err="1"/>
              <a:t>major_pentatonic</a:t>
            </a:r>
            <a:r>
              <a:rPr lang="de-DE" dirty="0"/>
              <a:t> 	:</a:t>
            </a:r>
            <a:r>
              <a:rPr lang="de-DE" dirty="0" err="1"/>
              <a:t>minor_pentatonic</a:t>
            </a:r>
            <a:r>
              <a:rPr lang="de-DE" dirty="0"/>
              <a:t> :minor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566" y="8903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</a:t>
            </a:r>
            <a:r>
              <a:rPr lang="de-DE" dirty="0">
                <a:solidFill>
                  <a:schemeClr val="dk1"/>
                </a:solidFill>
              </a:rPr>
              <a:t>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5564" y="1150621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2656" y="3811877"/>
            <a:ext cx="4764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(</a:t>
            </a:r>
            <a:r>
              <a:rPr lang="de-DE" dirty="0" err="1">
                <a:solidFill>
                  <a:schemeClr val="dk1"/>
                </a:solidFill>
              </a:rPr>
              <a:t>scale</a:t>
            </a:r>
            <a:r>
              <a:rPr lang="de-DE" dirty="0">
                <a:solidFill>
                  <a:schemeClr val="dk1"/>
                </a:solidFill>
              </a:rPr>
              <a:t> :e4, :minor)</a:t>
            </a:r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2.times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</a:t>
            </a:r>
            <a:r>
              <a:rPr lang="de-DE" dirty="0" err="1">
                <a:solidFill>
                  <a:schemeClr val="dk1"/>
                </a:solidFill>
              </a:rPr>
              <a:t>meineEndlosschleife</a:t>
            </a:r>
            <a:r>
              <a:rPr lang="de-DE" dirty="0">
                <a:solidFill>
                  <a:schemeClr val="dk1"/>
                </a:solidFill>
              </a:rPr>
              <a:t>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sample :bd_haus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>
                <a:solidFill>
                  <a:schemeClr val="dk1"/>
                </a:solidFill>
              </a:rPr>
              <a:t>:guit_em9 ...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53027" y="5546485"/>
            <a:ext cx="43331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use_synth</a:t>
            </a:r>
            <a:r>
              <a:rPr lang="de-DE" dirty="0">
                <a:solidFill>
                  <a:schemeClr val="dk1"/>
                </a:solidFill>
              </a:rPr>
              <a:t> :</a:t>
            </a:r>
            <a:r>
              <a:rPr lang="de-DE" dirty="0" err="1">
                <a:solidFill>
                  <a:schemeClr val="dk1"/>
                </a:solidFill>
              </a:rPr>
              <a:t>hollow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:</a:t>
            </a:r>
            <a:r>
              <a:rPr lang="de-DE" dirty="0" err="1">
                <a:solidFill>
                  <a:schemeClr val="dk1"/>
                </a:solidFill>
                <a:sym typeface="Wingdings" pitchFamily="2" charset="2"/>
              </a:rPr>
              <a:t>saw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, :</a:t>
            </a:r>
            <a:r>
              <a:rPr lang="de-DE" dirty="0" err="1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>
                <a:sym typeface="Wingdings" pitchFamily="2" charset="2"/>
              </a:rPr>
              <a:t>, :piano …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</a:t>
            </a:r>
            <a:r>
              <a:rPr lang="de-DE" err="1">
                <a:solidFill>
                  <a:schemeClr val="dk1"/>
                </a:solidFill>
              </a:rPr>
              <a:t>lay</a:t>
            </a:r>
            <a:r>
              <a:rPr lang="de-DE">
                <a:solidFill>
                  <a:schemeClr val="dk1"/>
                </a:solidFill>
              </a:rPr>
              <a:t>                (</a:t>
            </a:r>
            <a:r>
              <a:rPr lang="de-DE" err="1">
                <a:solidFill>
                  <a:schemeClr val="dk1"/>
                </a:solidFill>
              </a:rPr>
              <a:t>scale</a:t>
            </a:r>
            <a:r>
              <a:rPr lang="de-DE">
                <a:solidFill>
                  <a:schemeClr val="dk1"/>
                </a:solidFill>
              </a:rPr>
              <a:t> :e4, :minor).</a:t>
            </a:r>
            <a:r>
              <a:rPr lang="de-DE" err="1">
                <a:solidFill>
                  <a:schemeClr val="dk1"/>
                </a:solidFill>
              </a:rPr>
              <a:t>choose</a:t>
            </a:r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ALT-R	Starten		ALT-A	Alles markieren</a:t>
            </a:r>
          </a:p>
          <a:p>
            <a:r>
              <a:rPr lang="de-DE" sz="1200" dirty="0"/>
              <a:t>ALT-S	Stoppen		ALT-C	Kopieren</a:t>
            </a:r>
          </a:p>
          <a:p>
            <a:r>
              <a:rPr lang="de-DE" sz="1200" dirty="0"/>
              <a:t>			ALT-V	Einfügen</a:t>
            </a:r>
          </a:p>
          <a:p>
            <a:r>
              <a:rPr lang="de-DE" sz="1200" dirty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Starten	Stoppen	  Aufnehmen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Text kleiner 	  Text größer	   Text schön machen („ausrichten“)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Anleitung für zuhause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Coole Beispiele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Alle Befehle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Effekte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4" y="3689777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  Speichern	Laden</a:t>
            </a:r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624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use_synth</a:t>
            </a:r>
            <a:r>
              <a:rPr lang="de-DE" b="1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6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:</a:t>
            </a:r>
            <a:r>
              <a:rPr lang="de-DE" sz="1200" dirty="0" err="1"/>
              <a:t>beep</a:t>
            </a:r>
            <a:r>
              <a:rPr lang="de-DE" sz="1200" dirty="0"/>
              <a:t>	:blade	:</a:t>
            </a:r>
            <a:r>
              <a:rPr lang="de-DE" sz="1200" dirty="0" err="1"/>
              <a:t>bnoise</a:t>
            </a:r>
            <a:r>
              <a:rPr lang="de-DE" sz="1200" dirty="0"/>
              <a:t>	:</a:t>
            </a:r>
            <a:r>
              <a:rPr lang="de-DE" sz="1200" dirty="0" err="1"/>
              <a:t>cnoise</a:t>
            </a:r>
            <a:r>
              <a:rPr lang="de-DE" sz="1200" dirty="0"/>
              <a:t>	: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dpulse</a:t>
            </a:r>
            <a:r>
              <a:rPr lang="de-DE" sz="1200" dirty="0"/>
              <a:t>	:</a:t>
            </a:r>
            <a:r>
              <a:rPr lang="de-DE" sz="1200" dirty="0" err="1"/>
              <a:t>dsaw</a:t>
            </a:r>
            <a:r>
              <a:rPr lang="de-DE" sz="1200" dirty="0"/>
              <a:t>	:</a:t>
            </a:r>
            <a:r>
              <a:rPr lang="de-DE" sz="1200" dirty="0" err="1"/>
              <a:t>dull_bell</a:t>
            </a:r>
            <a:r>
              <a:rPr lang="de-DE" sz="1200" dirty="0"/>
              <a:t>	:</a:t>
            </a:r>
            <a:r>
              <a:rPr lang="de-DE" sz="1200" dirty="0" err="1"/>
              <a:t>fm</a:t>
            </a:r>
            <a:r>
              <a:rPr lang="de-DE" sz="1200" dirty="0"/>
              <a:t>	:</a:t>
            </a:r>
            <a:r>
              <a:rPr lang="de-DE" sz="1200" dirty="0" err="1"/>
              <a:t>gnoise</a:t>
            </a:r>
            <a:r>
              <a:rPr lang="de-DE" sz="1200" dirty="0"/>
              <a:t>	: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hollow</a:t>
            </a:r>
            <a:r>
              <a:rPr lang="de-DE" sz="1200" dirty="0"/>
              <a:t>	: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mod_beep</a:t>
            </a:r>
            <a:r>
              <a:rPr lang="de-DE" sz="1200" dirty="0"/>
              <a:t>	:</a:t>
            </a:r>
            <a:r>
              <a:rPr lang="de-DE" sz="1200" dirty="0" err="1"/>
              <a:t>mod_dsaw</a:t>
            </a:r>
            <a:r>
              <a:rPr lang="de-DE" sz="1200" dirty="0"/>
              <a:t>	:</a:t>
            </a:r>
            <a:r>
              <a:rPr lang="de-DE" sz="1200" dirty="0" err="1"/>
              <a:t>mod_fm</a:t>
            </a:r>
            <a:r>
              <a:rPr lang="de-DE" sz="1200" dirty="0"/>
              <a:t>	:</a:t>
            </a:r>
            <a:r>
              <a:rPr lang="de-DE" sz="1200" dirty="0" err="1"/>
              <a:t>chiplead</a:t>
            </a:r>
            <a:r>
              <a:rPr lang="de-DE" sz="1200" dirty="0"/>
              <a:t>	:</a:t>
            </a:r>
            <a:r>
              <a:rPr lang="de-DE" sz="1200" dirty="0" err="1"/>
              <a:t>chipbass</a:t>
            </a:r>
            <a:r>
              <a:rPr lang="de-DE" sz="1200" dirty="0"/>
              <a:t>	:</a:t>
            </a:r>
            <a:r>
              <a:rPr lang="de-DE" sz="1200" dirty="0" err="1"/>
              <a:t>chipnoise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mod_pulse</a:t>
            </a:r>
            <a:r>
              <a:rPr lang="de-DE" sz="1200" dirty="0"/>
              <a:t>	:</a:t>
            </a:r>
            <a:r>
              <a:rPr lang="de-DE" sz="1200" dirty="0" err="1"/>
              <a:t>mod_saw</a:t>
            </a:r>
            <a:r>
              <a:rPr lang="de-DE" sz="1200" dirty="0"/>
              <a:t>		:</a:t>
            </a:r>
            <a:r>
              <a:rPr lang="de-DE" sz="1200" dirty="0" err="1"/>
              <a:t>mod_sine</a:t>
            </a:r>
            <a:r>
              <a:rPr lang="de-DE" sz="1200" dirty="0"/>
              <a:t>	:</a:t>
            </a:r>
            <a:r>
              <a:rPr lang="de-DE" sz="1200" dirty="0" err="1"/>
              <a:t>mod_tri</a:t>
            </a:r>
            <a:r>
              <a:rPr lang="de-DE" sz="1200" dirty="0"/>
              <a:t>	:pule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noise</a:t>
            </a:r>
            <a:r>
              <a:rPr lang="de-DE" sz="1200" dirty="0"/>
              <a:t>	:piano	:</a:t>
            </a:r>
            <a:r>
              <a:rPr lang="de-DE" sz="1200" dirty="0" err="1"/>
              <a:t>pnoise</a:t>
            </a:r>
            <a:r>
              <a:rPr lang="de-DE" sz="1200" dirty="0"/>
              <a:t>	:</a:t>
            </a:r>
            <a:r>
              <a:rPr lang="de-DE" sz="1200" dirty="0" err="1"/>
              <a:t>pretty_bell</a:t>
            </a:r>
            <a:r>
              <a:rPr lang="de-DE" sz="1200" dirty="0"/>
              <a:t>	:</a:t>
            </a:r>
            <a:r>
              <a:rPr lang="de-DE" sz="1200" dirty="0" err="1"/>
              <a:t>prophet</a:t>
            </a:r>
            <a:r>
              <a:rPr lang="de-DE" sz="1200" dirty="0"/>
              <a:t>	:</a:t>
            </a:r>
            <a:r>
              <a:rPr lang="de-DE" sz="1200" dirty="0" err="1"/>
              <a:t>dtri</a:t>
            </a:r>
            <a:r>
              <a:rPr lang="de-DE" sz="1200" dirty="0"/>
              <a:t>	:</a:t>
            </a:r>
            <a:r>
              <a:rPr lang="de-DE" sz="1200" dirty="0" err="1"/>
              <a:t>pluck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saw</a:t>
            </a:r>
            <a:r>
              <a:rPr lang="de-DE" sz="1200" dirty="0"/>
              <a:t>	:sine	:</a:t>
            </a:r>
            <a:r>
              <a:rPr lang="de-DE" sz="1200" dirty="0" err="1"/>
              <a:t>square</a:t>
            </a:r>
            <a:r>
              <a:rPr lang="de-DE" sz="1200" dirty="0"/>
              <a:t>	:</a:t>
            </a:r>
            <a:r>
              <a:rPr lang="de-DE" sz="1200" dirty="0" err="1"/>
              <a:t>subpulse</a:t>
            </a:r>
            <a:r>
              <a:rPr lang="de-DE" sz="1200" dirty="0"/>
              <a:t>	:tb303	:</a:t>
            </a:r>
            <a:r>
              <a:rPr lang="de-DE" sz="1200" dirty="0" err="1"/>
              <a:t>tri</a:t>
            </a:r>
            <a:r>
              <a:rPr lang="de-DE" sz="1200" dirty="0"/>
              <a:t>	:</a:t>
            </a:r>
            <a:r>
              <a:rPr lang="de-DE" sz="1200" dirty="0" err="1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bd_ada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bd_pure</a:t>
            </a:r>
            <a:endParaRPr lang="de-DE" sz="1050"/>
          </a:p>
          <a:p>
            <a:r>
              <a:rPr lang="de-DE" sz="1050"/>
              <a:t>:bd_808</a:t>
            </a:r>
          </a:p>
          <a:p>
            <a:r>
              <a:rPr lang="de-DE" sz="1050"/>
              <a:t>:</a:t>
            </a:r>
            <a:r>
              <a:rPr lang="de-DE" sz="1050" err="1"/>
              <a:t>bd_zum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bd_gas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bd_sone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bd_haus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bd_zome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bd_boom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bd_klub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bd_fat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bd_tek</a:t>
            </a:r>
            <a:r>
              <a:rPr lang="de-DE" sz="105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bass_hit_c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bass_hard_c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bass_thick_c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bass_drop_c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bass_woodsy_c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bass_dnb_f</a:t>
            </a:r>
            <a:r>
              <a:rPr lang="en-US" sz="1050"/>
              <a:t> </a:t>
            </a:r>
            <a:endParaRPr lang="de-DE" sz="105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drum_heavy_kick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drum_cymbal_open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drum_cymbal_closed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drum_cymbal_pedal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drum_bass_hard</a:t>
            </a:r>
            <a:r>
              <a:rPr lang="en-US" sz="1050"/>
              <a:t> </a:t>
            </a:r>
          </a:p>
          <a:p>
            <a:r>
              <a:rPr lang="en-US" sz="1050"/>
              <a:t>:</a:t>
            </a:r>
            <a:r>
              <a:rPr lang="en-US" sz="1050" err="1"/>
              <a:t>sn_dub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sn_dolf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sn_zome</a:t>
            </a:r>
            <a:r>
              <a:rPr lang="en-US" sz="105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elec_triangle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elec_lo_snare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elec_hi_snare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elec_mid_snare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elec_cymbal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elec_soft_kick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elec_filt_snare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elec_fuzz_tom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elec_chime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elec_bong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elec_twang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elec_wood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elec_pop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elec_beep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elec_blip</a:t>
            </a:r>
            <a:endParaRPr lang="de-DE" sz="1050"/>
          </a:p>
          <a:p>
            <a:r>
              <a:rPr lang="de-DE" sz="1050"/>
              <a:t>:elec_blip2</a:t>
            </a:r>
          </a:p>
          <a:p>
            <a:r>
              <a:rPr lang="de-DE" sz="1050"/>
              <a:t>:</a:t>
            </a:r>
            <a:r>
              <a:rPr lang="de-DE" sz="1050" err="1"/>
              <a:t>elec_ping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elec_hollow_kick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elec_blup</a:t>
            </a:r>
            <a:r>
              <a:rPr lang="de-DE" sz="105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misc_burp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perc_bell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perc_snap</a:t>
            </a:r>
            <a:endParaRPr lang="de-DE" sz="1050"/>
          </a:p>
          <a:p>
            <a:r>
              <a:rPr lang="de-DE" sz="105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guit_harmonics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guit_e_fifths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guit_e_slide</a:t>
            </a:r>
            <a:endParaRPr lang="de-DE" sz="1050"/>
          </a:p>
          <a:p>
            <a:r>
              <a:rPr lang="de-DE" sz="105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2" y="5563327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:loop_industrial</a:t>
            </a:r>
          </a:p>
          <a:p>
            <a:r>
              <a:rPr lang="nl-NL" sz="1050"/>
              <a:t>:loop_compus</a:t>
            </a:r>
          </a:p>
          <a:p>
            <a:r>
              <a:rPr lang="nl-NL" sz="1050"/>
              <a:t>:loop_amen</a:t>
            </a:r>
          </a:p>
          <a:p>
            <a:r>
              <a:rPr lang="nl-NL" sz="1050"/>
              <a:t>:loop_amen_full</a:t>
            </a:r>
          </a:p>
          <a:p>
            <a:r>
              <a:rPr lang="nl-NL" sz="1050"/>
              <a:t>:loop_garzul</a:t>
            </a:r>
          </a:p>
          <a:p>
            <a:r>
              <a:rPr lang="nl-NL" sz="1050"/>
              <a:t>:loop_mika</a:t>
            </a:r>
          </a:p>
          <a:p>
            <a:r>
              <a:rPr lang="nl-NL" sz="105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8962" y="7036798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:drum_cowbell</a:t>
            </a:r>
          </a:p>
          <a:p>
            <a:r>
              <a:rPr lang="nl-NL" sz="1050"/>
              <a:t>:drum_roll</a:t>
            </a:r>
          </a:p>
          <a:p>
            <a:r>
              <a:rPr lang="nl-NL" sz="1050"/>
              <a:t>:misc_cros</a:t>
            </a:r>
          </a:p>
          <a:p>
            <a:r>
              <a:rPr lang="nl-NL" sz="1050"/>
              <a:t>:misc_cineboom</a:t>
            </a:r>
          </a:p>
          <a:p>
            <a:r>
              <a:rPr lang="nl-NL" sz="1050"/>
              <a:t>:perc_swash</a:t>
            </a:r>
          </a:p>
          <a:p>
            <a:r>
              <a:rPr lang="nl-NL" sz="1050"/>
              <a:t>:perc_till</a:t>
            </a:r>
          </a:p>
          <a:p>
            <a:r>
              <a:rPr lang="nl-NL" sz="1050"/>
              <a:t>:loop_safari</a:t>
            </a:r>
          </a:p>
          <a:p>
            <a:r>
              <a:rPr lang="nl-NL" sz="1050"/>
              <a:t>:loop_tabla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und warte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err="1"/>
              <a:t>play</a:t>
            </a:r>
            <a:r>
              <a:rPr lang="de-DE" dirty="0"/>
              <a:t> 80	60	62	64	65	20</a:t>
            </a:r>
          </a:p>
          <a:p>
            <a:r>
              <a:rPr lang="de-DE" dirty="0"/>
              <a:t>	67	69	71	72</a:t>
            </a:r>
          </a:p>
          <a:p>
            <a:r>
              <a:rPr lang="de-DE" dirty="0"/>
              <a:t>	:c4	:d4	:c5	:d5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 60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Spiele einen Akkord (Dreiklang)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/>
              <a:t>play :c4 </a:t>
            </a:r>
          </a:p>
          <a:p>
            <a:r>
              <a:rPr lang="en-US"/>
              <a:t>play :e4</a:t>
            </a:r>
          </a:p>
          <a:p>
            <a:r>
              <a:rPr lang="en-US"/>
              <a:t>play :g4 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Vewernde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1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Drei Töne gleichzeitig nennt man einen Akkord. So ist es einfacher als vorher. Hier ein C-Akkord.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/>
              <a:t>	:a4	:b4	 :major7	:minor</a:t>
            </a:r>
          </a:p>
          <a:p>
            <a:r>
              <a:rPr lang="de-DE" sz="1600"/>
              <a:t>Drei Akkorde mit einer Sekunde Abstand (nimm e, a und b als moll)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play_chord [:c4, :e4, :g4]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Major = Dur, Minor = Moll – erkennst Du den Unterschied?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err="1"/>
              <a:t>play_chord</a:t>
            </a:r>
            <a:r>
              <a:rPr lang="en-US"/>
              <a:t> chord(:e4, :major)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Verwende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Spiele ein Muster (=Pattern)  - hier eine Tonleiter (scale)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:</a:t>
            </a:r>
            <a:r>
              <a:rPr lang="de-DE" dirty="0" err="1"/>
              <a:t>major</a:t>
            </a:r>
            <a:r>
              <a:rPr lang="de-DE" dirty="0"/>
              <a:t> 	:</a:t>
            </a:r>
            <a:r>
              <a:rPr lang="de-DE" dirty="0" err="1"/>
              <a:t>major_pentatonic</a:t>
            </a:r>
            <a:r>
              <a:rPr lang="de-DE" dirty="0"/>
              <a:t> 	:</a:t>
            </a:r>
            <a:r>
              <a:rPr lang="de-DE" dirty="0" err="1"/>
              <a:t>minor_pentatonic</a:t>
            </a:r>
            <a:r>
              <a:rPr lang="de-DE" dirty="0"/>
              <a:t>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50	240	400	100	600</a:t>
            </a:r>
          </a:p>
          <a:p>
            <a:r>
              <a:rPr lang="de-DE"/>
              <a:t>:major 	:major_pentatonic 	:minor_pentatonic	:minor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:c4, :</a:t>
            </a:r>
            <a:r>
              <a:rPr lang="de-DE" err="1"/>
              <a:t>major</a:t>
            </a:r>
            <a:r>
              <a:rPr lang="de-DE"/>
              <a:t>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Verwende ein andere Geschwindigkeit   b p m = beats per minute = schläge pro minute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/>
              <a:t>use_bpm 120</a:t>
            </a:r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2 times = 2 mal. Wir nennen das eine 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3.times	5.times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>
                <a:solidFill>
                  <a:srgbClr val="FF0000"/>
                </a:solidFill>
              </a:rPr>
              <a:t>Ändere auf 480.</a:t>
            </a:r>
            <a:r>
              <a:rPr lang="de-DE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/>
              <a:t>use_bpm 600</a:t>
            </a:r>
          </a:p>
          <a:p>
            <a:r>
              <a:rPr lang="de-DE" dirty="0"/>
              <a:t>2.times do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Wir nennen das Endlosschleife, die man während des Spielens aktualisieren kann.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/>
              <a:t>live_loop :</a:t>
            </a:r>
            <a:r>
              <a:rPr lang="de-DE" dirty="0" err="1"/>
              <a:t>tonleiter</a:t>
            </a:r>
            <a:r>
              <a:rPr lang="de-DE" dirty="0"/>
              <a:t> do</a:t>
            </a:r>
          </a:p>
          <a:p>
            <a:r>
              <a:rPr lang="de-DE" dirty="0"/>
              <a:t>   use_bpm 120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wäre es mit einem anderen Sound unseres Synthesizers?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/>
              <a:t>:dsaw	:mod_dsaw	:prophet		:piano</a:t>
            </a:r>
          </a:p>
          <a:p>
            <a:r>
              <a:rPr lang="de-DE"/>
              <a:t>:blade	:tb303		:</a:t>
            </a:r>
            <a:r>
              <a:rPr lang="de-DE" err="1"/>
              <a:t>pluck</a:t>
            </a:r>
            <a:r>
              <a:rPr lang="de-DE"/>
              <a:t>		:</a:t>
            </a:r>
            <a:r>
              <a:rPr lang="de-DE" err="1"/>
              <a:t>dtri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Und nun spielen wir die Tonleiter rückwärts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/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:minor).</a:t>
            </a:r>
            <a:r>
              <a:rPr lang="de-DE" b="1" err="1"/>
              <a:t>reverse</a:t>
            </a:r>
            <a:endParaRPr lang="de-DE" b="1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2074414"/>
          </a:xfrm>
        </p:spPr>
        <p:txBody>
          <a:bodyPr/>
          <a:lstStyle/>
          <a:p>
            <a:pPr algn="ctr"/>
            <a:r>
              <a:rPr lang="de-DE"/>
              <a:t>Füge den folgenden Befehl hinzu</a:t>
            </a:r>
          </a:p>
          <a:p>
            <a:pPr algn="ctr"/>
            <a:endParaRPr lang="de-DE"/>
          </a:p>
          <a:p>
            <a:pPr algn="ctr"/>
            <a:r>
              <a:rPr lang="de-DE" err="1"/>
              <a:t>use_synth</a:t>
            </a:r>
            <a:r>
              <a:rPr lang="de-DE"/>
              <a:t> :saw</a:t>
            </a:r>
          </a:p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/>
              <a:t>Verwende Buffer 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/>
              <a:t>play</a:t>
            </a:r>
            <a:r>
              <a:rPr lang="de-DE" b="0"/>
              <a:t> spielt </a:t>
            </a:r>
            <a:r>
              <a:rPr lang="de-DE"/>
              <a:t>nur</a:t>
            </a:r>
            <a:r>
              <a:rPr lang="de-DE" b="0"/>
              <a:t> </a:t>
            </a:r>
            <a:r>
              <a:rPr lang="de-DE"/>
              <a:t>einen</a:t>
            </a:r>
            <a:r>
              <a:rPr lang="de-DE" b="0"/>
              <a:t>  Ton (</a:t>
            </a:r>
            <a:r>
              <a:rPr lang="de-DE" b="0" i="1"/>
              <a:t>play_pattern</a:t>
            </a:r>
            <a:r>
              <a:rPr lang="de-DE" b="0"/>
              <a:t> ein Muster, also viele )</a:t>
            </a:r>
          </a:p>
          <a:p>
            <a:pPr>
              <a:buFontTx/>
              <a:buChar char="-"/>
            </a:pPr>
            <a:r>
              <a:rPr lang="de-DE" b="0" i="1"/>
              <a:t>choose</a:t>
            </a:r>
            <a:r>
              <a:rPr lang="de-DE" b="0"/>
              <a:t> wählt einen beliebigen Ton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/>
              <a:t>Choose</a:t>
            </a:r>
            <a:r>
              <a:rPr lang="de-DE"/>
              <a:t> heißt </a:t>
            </a:r>
            <a:r>
              <a:rPr lang="de-DE" b="1"/>
              <a:t>wählen</a:t>
            </a:r>
            <a:r>
              <a:rPr lang="de-DE"/>
              <a:t>. Dieser Befehl wählt </a:t>
            </a:r>
            <a:r>
              <a:rPr lang="de-DE" b="1"/>
              <a:t>einen</a:t>
            </a:r>
            <a:r>
              <a:rPr lang="de-DE"/>
              <a:t> zufälligen Ton aus der Tonleiter. Jedesmal einen anderen.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/>
              <a:t>BUFFER 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/>
              <a:t>live_loop :</a:t>
            </a:r>
            <a:r>
              <a:rPr lang="de-DE" sz="2400" dirty="0" err="1"/>
              <a:t>geblubber</a:t>
            </a:r>
            <a:r>
              <a:rPr lang="de-DE" sz="2400" dirty="0"/>
              <a:t> do</a:t>
            </a:r>
          </a:p>
          <a:p>
            <a:r>
              <a:rPr lang="de-DE" sz="2400" dirty="0"/>
              <a:t>   use_bpm 240</a:t>
            </a:r>
          </a:p>
          <a:p>
            <a:r>
              <a:rPr lang="de-DE" sz="2400" dirty="0"/>
              <a:t>   </a:t>
            </a:r>
            <a:r>
              <a:rPr lang="de-DE" sz="2400" b="1" dirty="0" err="1">
                <a:solidFill>
                  <a:srgbClr val="FF0000"/>
                </a:solidFill>
              </a:rPr>
              <a:t>play</a:t>
            </a:r>
            <a:r>
              <a:rPr lang="de-DE" sz="2400" dirty="0" err="1"/>
              <a:t>_pattern</a:t>
            </a:r>
            <a:r>
              <a:rPr lang="de-DE" sz="2400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(</a:t>
            </a:r>
            <a:r>
              <a:rPr lang="de-DE" sz="2400" b="1" dirty="0" err="1">
                <a:solidFill>
                  <a:srgbClr val="FF0000"/>
                </a:solidFill>
              </a:rPr>
              <a:t>scale</a:t>
            </a:r>
            <a:r>
              <a:rPr lang="de-DE" sz="2400" b="1" dirty="0">
                <a:solidFill>
                  <a:srgbClr val="FF0000"/>
                </a:solidFill>
              </a:rPr>
              <a:t> :e4, :minor).</a:t>
            </a:r>
            <a:r>
              <a:rPr lang="de-DE" sz="2400" b="1" dirty="0" err="1">
                <a:solidFill>
                  <a:srgbClr val="FF0000"/>
                </a:solidFill>
              </a:rPr>
              <a:t>choose</a:t>
            </a:r>
            <a:endParaRPr lang="de-DE" sz="2400" b="1" dirty="0">
              <a:solidFill>
                <a:srgbClr val="FF0000"/>
              </a:solidFill>
            </a:endParaRPr>
          </a:p>
          <a:p>
            <a:r>
              <a:rPr lang="de-DE" sz="2400" dirty="0"/>
              <a:t>   </a:t>
            </a:r>
            <a:r>
              <a:rPr lang="de-DE" sz="2400" dirty="0" err="1"/>
              <a:t>sleep</a:t>
            </a:r>
            <a:r>
              <a:rPr lang="de-DE" sz="2400" dirty="0"/>
              <a:t> 1</a:t>
            </a:r>
          </a:p>
          <a:p>
            <a:r>
              <a:rPr lang="de-DE" sz="2400" dirty="0"/>
              <a:t>end</a:t>
            </a:r>
          </a:p>
          <a:p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Microsoft Macintosh PowerPoint</Application>
  <PresentationFormat>Bildschirmpräsentation (4:3)</PresentationFormat>
  <Paragraphs>320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DIN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Microsoft Office-Benutzer</cp:lastModifiedBy>
  <cp:revision>158</cp:revision>
  <cp:lastPrinted>2016-02-03T17:06:56Z</cp:lastPrinted>
  <dcterms:created xsi:type="dcterms:W3CDTF">2016-01-24T12:55:34Z</dcterms:created>
  <dcterms:modified xsi:type="dcterms:W3CDTF">2018-03-07T06:34:49Z</dcterms:modified>
</cp:coreProperties>
</file>