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2" r:id="rId2"/>
    <p:sldId id="256" r:id="rId3"/>
    <p:sldId id="263" r:id="rId4"/>
    <p:sldId id="257" r:id="rId5"/>
    <p:sldId id="264" r:id="rId6"/>
    <p:sldId id="258" r:id="rId7"/>
    <p:sldId id="259" r:id="rId8"/>
    <p:sldId id="269" r:id="rId9"/>
    <p:sldId id="275" r:id="rId10"/>
    <p:sldId id="265" r:id="rId11"/>
    <p:sldId id="261" r:id="rId12"/>
    <p:sldId id="266" r:id="rId13"/>
    <p:sldId id="267" r:id="rId14"/>
    <p:sldId id="273" r:id="rId15"/>
    <p:sldId id="276" r:id="rId16"/>
    <p:sldId id="270" r:id="rId17"/>
    <p:sldId id="272" r:id="rId18"/>
    <p:sldId id="271" r:id="rId19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94643"/>
  </p:normalViewPr>
  <p:slideViewPr>
    <p:cSldViewPr>
      <p:cViewPr varScale="1">
        <p:scale>
          <a:sx n="83" d="100"/>
          <a:sy n="83" d="100"/>
        </p:scale>
        <p:origin x="200" y="3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39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07.03.18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07.03.18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3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4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910916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1003248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3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4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07.03.18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6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6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0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6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Use  Buffer 0 in Sonic Pi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Buffer 0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720" y="539552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208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0656" y="2843808"/>
            <a:ext cx="329769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A Sonic Pi Workshop</a:t>
            </a:r>
          </a:p>
          <a:p>
            <a:pPr algn="r"/>
            <a:r>
              <a:rPr lang="de-DE" dirty="0"/>
              <a:t>For Kids</a:t>
            </a:r>
          </a:p>
          <a:p>
            <a:pPr algn="r"/>
            <a:r>
              <a:rPr lang="de-DE" sz="1100" dirty="0"/>
              <a:t>by Stefan Höhn, Irene Höppner und Matthias Malstädt</a:t>
            </a:r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Use Buffer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BUFFER 4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58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An endless loop that can be changed during playing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34129"/>
          </a:xfrm>
        </p:spPr>
        <p:txBody>
          <a:bodyPr/>
          <a:lstStyle/>
          <a:p>
            <a:r>
              <a:rPr lang="de-DE" dirty="0"/>
              <a:t>Add another sample </a:t>
            </a:r>
            <a:r>
              <a:rPr lang="de-DE" i="1" dirty="0"/>
              <a:t>sn_zome</a:t>
            </a:r>
            <a:r>
              <a:rPr lang="de-DE" dirty="0"/>
              <a:t> with </a:t>
            </a:r>
            <a:r>
              <a:rPr lang="de-DE" i="1" dirty="0"/>
              <a:t>sleep 1</a:t>
            </a:r>
          </a:p>
          <a:p>
            <a:r>
              <a:rPr lang="de-DE" dirty="0"/>
              <a:t>Make the drums faster (120)</a:t>
            </a:r>
          </a:p>
          <a:p>
            <a:r>
              <a:rPr lang="de-DE" dirty="0"/>
              <a:t>:drum_bass_hard	:drum_snare_hard	:drum_tom_hi_hard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live_loop :schlagzeug do  	</a:t>
            </a:r>
          </a:p>
          <a:p>
            <a:r>
              <a:rPr lang="de-DE" dirty="0"/>
              <a:t>	sample :bd_haus</a:t>
            </a:r>
          </a:p>
          <a:p>
            <a:r>
              <a:rPr lang="de-DE" dirty="0"/>
              <a:t> 	sleep 1</a:t>
            </a:r>
          </a:p>
          <a:p>
            <a:r>
              <a:rPr lang="de-DE" dirty="0"/>
              <a:t>end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3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Use Buffer 5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BUFFER 5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76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An electric guitar sample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646331"/>
          </a:xfrm>
        </p:spPr>
        <p:txBody>
          <a:bodyPr/>
          <a:lstStyle/>
          <a:p>
            <a:r>
              <a:rPr lang="de-DE" dirty="0"/>
              <a:t>Tryout and then copy the drums (buffer 4) and the melody together in to buffer 5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>
          <a:xfrm>
            <a:off x="404664" y="8244408"/>
            <a:ext cx="6453336" cy="701731"/>
          </a:xfrm>
        </p:spPr>
        <p:txBody>
          <a:bodyPr/>
          <a:lstStyle/>
          <a:p>
            <a:r>
              <a:rPr lang="de-DE" dirty="0"/>
              <a:t>use_bpm		use_synth :hollow		,amp: 5</a:t>
            </a:r>
          </a:p>
          <a:p>
            <a:r>
              <a:rPr lang="de-DE" dirty="0" err="1"/>
              <a:t>use_synth</a:t>
            </a:r>
            <a:r>
              <a:rPr lang="de-DE" dirty="0"/>
              <a:t>: </a:t>
            </a:r>
            <a:r>
              <a:rPr lang="de-DE" dirty="0" err="1"/>
              <a:t>hoover</a:t>
            </a:r>
            <a:r>
              <a:rPr lang="de-DE" dirty="0"/>
              <a:t>		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49975"/>
            <a:ext cx="6048672" cy="2357568"/>
          </a:xfrm>
        </p:spPr>
        <p:txBody>
          <a:bodyPr/>
          <a:lstStyle/>
          <a:p>
            <a:pPr algn="l"/>
            <a:r>
              <a:rPr lang="de-DE" dirty="0" err="1"/>
              <a:t>live_loop</a:t>
            </a:r>
            <a:r>
              <a:rPr lang="de-DE" dirty="0"/>
              <a:t> :</a:t>
            </a:r>
            <a:r>
              <a:rPr lang="de-DE" dirty="0" err="1"/>
              <a:t>melodie</a:t>
            </a:r>
            <a:r>
              <a:rPr lang="de-DE" dirty="0"/>
              <a:t> do  	</a:t>
            </a:r>
          </a:p>
          <a:p>
            <a:pPr algn="l"/>
            <a:r>
              <a:rPr lang="de-DE" dirty="0"/>
              <a:t>	sample :guit_em9</a:t>
            </a:r>
          </a:p>
          <a:p>
            <a:pPr algn="l"/>
            <a:r>
              <a:rPr lang="de-DE" dirty="0"/>
              <a:t> 	</a:t>
            </a:r>
            <a:r>
              <a:rPr lang="de-DE" dirty="0" err="1"/>
              <a:t>sleep</a:t>
            </a:r>
            <a:r>
              <a:rPr lang="de-DE" dirty="0"/>
              <a:t> 2</a:t>
            </a:r>
          </a:p>
          <a:p>
            <a:pPr algn="l"/>
            <a:r>
              <a:rPr lang="de-DE" dirty="0"/>
              <a:t>end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858000" cy="261610"/>
          </a:xfrm>
        </p:spPr>
        <p:txBody>
          <a:bodyPr/>
          <a:lstStyle/>
          <a:p>
            <a:r>
              <a:rPr lang="de-DE" dirty="0"/>
              <a:t>Use Size- and Size +. To change the size of the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29999" y="5184648"/>
            <a:ext cx="6048672" cy="1877437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de-DE" sz="2000" dirty="0"/>
              <a:t>Now put everything together in buffer 6</a:t>
            </a:r>
          </a:p>
          <a:p>
            <a:pPr algn="l">
              <a:buFontTx/>
              <a:buChar char="-"/>
            </a:pPr>
            <a:r>
              <a:rPr lang="de-DE" sz="2000" dirty="0"/>
              <a:t>First Buffer 5, then buffer 3 and then 2</a:t>
            </a:r>
          </a:p>
          <a:p>
            <a:pPr algn="l">
              <a:buFontTx/>
              <a:buChar char="-"/>
            </a:pPr>
            <a:r>
              <a:rPr lang="de-DE" sz="2000" dirty="0"/>
              <a:t>Run again after each copying and listen</a:t>
            </a:r>
          </a:p>
          <a:p>
            <a:pPr algn="l">
              <a:buFontTx/>
              <a:buChar char="-"/>
            </a:pPr>
            <a:r>
              <a:rPr lang="de-DE" sz="2000" dirty="0"/>
              <a:t>The copy buffer 1 and add a live_loop. </a:t>
            </a:r>
          </a:p>
          <a:p>
            <a:pPr algn="l">
              <a:buFontTx/>
              <a:buChar char="-"/>
            </a:pPr>
            <a:r>
              <a:rPr lang="de-DE" sz="2000" dirty="0"/>
              <a:t>Something isn‘t quite right yet. What is it?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464743"/>
          </a:xfrm>
        </p:spPr>
        <p:txBody>
          <a:bodyPr/>
          <a:lstStyle/>
          <a:p>
            <a:r>
              <a:rPr lang="en-US" dirty="0"/>
              <a:t>Experiment with your mentor</a:t>
            </a:r>
          </a:p>
          <a:p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369332"/>
          </a:xfrm>
        </p:spPr>
        <p:txBody>
          <a:bodyPr/>
          <a:lstStyle/>
          <a:p>
            <a:r>
              <a:rPr lang="en-US" dirty="0"/>
              <a:t>Add around a </a:t>
            </a:r>
            <a:r>
              <a:rPr lang="en-US" dirty="0" err="1"/>
              <a:t>live_loop</a:t>
            </a:r>
            <a:r>
              <a:rPr lang="en-US" dirty="0"/>
              <a:t> and listen. What happens here?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251520"/>
            <a:ext cx="6048672" cy="2677656"/>
          </a:xfrm>
        </p:spPr>
        <p:txBody>
          <a:bodyPr/>
          <a:lstStyle/>
          <a:p>
            <a:pPr algn="l"/>
            <a:r>
              <a:rPr lang="en-US" sz="2400" dirty="0"/>
              <a:t>More ideas</a:t>
            </a:r>
          </a:p>
          <a:p>
            <a:pPr marL="114275" indent="-457200" algn="l">
              <a:buFontTx/>
              <a:buChar char="-"/>
            </a:pPr>
            <a:r>
              <a:rPr lang="en-US" sz="2400" dirty="0"/>
              <a:t>Work on the drums</a:t>
            </a:r>
          </a:p>
          <a:p>
            <a:pPr marL="114275" indent="-457200" algn="l">
              <a:buFontTx/>
              <a:buChar char="-"/>
            </a:pPr>
            <a:r>
              <a:rPr lang="en-US" sz="2400" dirty="0"/>
              <a:t>Play around with melodies</a:t>
            </a:r>
          </a:p>
          <a:p>
            <a:pPr marL="114275" indent="-457200" algn="l">
              <a:buFontTx/>
              <a:buChar char="-"/>
            </a:pPr>
            <a:r>
              <a:rPr lang="en-US" sz="2400" dirty="0"/>
              <a:t>Effects</a:t>
            </a:r>
          </a:p>
          <a:p>
            <a:pPr marL="114275" indent="-457200" algn="l">
              <a:buFontTx/>
              <a:buChar char="-"/>
            </a:pPr>
            <a:r>
              <a:rPr lang="en-US" sz="2400" dirty="0"/>
              <a:t>What about variables and conditions?</a:t>
            </a:r>
          </a:p>
          <a:p>
            <a:pPr marL="114275" indent="-457200" algn="l">
              <a:buFontTx/>
              <a:buChar char="-"/>
            </a:pPr>
            <a:r>
              <a:rPr lang="en-US" sz="2400" dirty="0"/>
              <a:t>Samples „loop_“ with </a:t>
            </a:r>
            <a:r>
              <a:rPr lang="en-US" sz="2400" dirty="0" err="1"/>
              <a:t>sample_duration</a:t>
            </a:r>
            <a:r>
              <a:rPr lang="en-US" sz="2400" dirty="0"/>
              <a:t>()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Variables and conditions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404664" y="4954385"/>
            <a:ext cx="6048672" cy="2616101"/>
          </a:xfrm>
        </p:spPr>
        <p:txBody>
          <a:bodyPr/>
          <a:lstStyle/>
          <a:p>
            <a:pPr algn="l"/>
            <a:r>
              <a:rPr lang="en-US" sz="2000" dirty="0"/>
              <a:t>a = 30</a:t>
            </a:r>
          </a:p>
          <a:p>
            <a:pPr algn="l"/>
            <a:r>
              <a:rPr lang="en-US" sz="2000" dirty="0"/>
              <a:t>if a &lt; 100</a:t>
            </a:r>
          </a:p>
          <a:p>
            <a:pPr algn="l"/>
            <a:r>
              <a:rPr lang="en-US" sz="2000" dirty="0"/>
              <a:t>   a = a +1</a:t>
            </a:r>
          </a:p>
          <a:p>
            <a:pPr algn="l"/>
            <a:r>
              <a:rPr lang="en-US" sz="2000" dirty="0"/>
              <a:t>   play a</a:t>
            </a:r>
          </a:p>
          <a:p>
            <a:pPr algn="l"/>
            <a:r>
              <a:rPr lang="en-US" sz="2000" dirty="0"/>
              <a:t>else</a:t>
            </a:r>
          </a:p>
          <a:p>
            <a:pPr algn="l"/>
            <a:r>
              <a:rPr lang="en-US" sz="2000" dirty="0"/>
              <a:t>   a = 30</a:t>
            </a:r>
          </a:p>
          <a:p>
            <a:pPr algn="l"/>
            <a:r>
              <a:rPr lang="en-US" sz="2000" dirty="0"/>
              <a:t>end  </a:t>
            </a:r>
          </a:p>
        </p:txBody>
      </p:sp>
    </p:spTree>
    <p:extLst>
      <p:ext uri="{BB962C8B-B14F-4D97-AF65-F5344CB8AC3E}">
        <p14:creationId xmlns:p14="http://schemas.microsoft.com/office/powerpoint/2010/main" val="180510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That‘s how you can apply effects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03848"/>
            <a:ext cx="6453336" cy="131112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fx stands for „effects“. Each effect has its parameters: here the size of the room of the reverb.</a:t>
            </a:r>
          </a:p>
          <a:p>
            <a:pPr>
              <a:buFontTx/>
              <a:buChar char="-"/>
            </a:pPr>
            <a:r>
              <a:rPr lang="de-DE" dirty="0"/>
              <a:t>Try other effects (see fx in help section)</a:t>
            </a:r>
          </a:p>
          <a:p>
            <a:pPr>
              <a:buFontTx/>
              <a:buChar char="-"/>
            </a:pPr>
            <a:r>
              <a:rPr lang="de-DE" dirty="0"/>
              <a:t>Use play and choose and a speed of 300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511529"/>
            <a:ext cx="6048672" cy="2234458"/>
          </a:xfrm>
        </p:spPr>
        <p:txBody>
          <a:bodyPr/>
          <a:lstStyle/>
          <a:p>
            <a:pPr algn="l"/>
            <a:r>
              <a:rPr lang="en-US" sz="2400" dirty="0" err="1"/>
              <a:t>live_loop</a:t>
            </a:r>
            <a:r>
              <a:rPr lang="en-US" sz="2400" dirty="0"/>
              <a:t> :</a:t>
            </a:r>
            <a:r>
              <a:rPr lang="en-US" sz="2400" dirty="0" err="1"/>
              <a:t>withReverv</a:t>
            </a:r>
            <a:r>
              <a:rPr lang="en-US" sz="2400" dirty="0"/>
              <a:t> do</a:t>
            </a:r>
          </a:p>
          <a:p>
            <a:pPr algn="l"/>
            <a:r>
              <a:rPr lang="en-US" sz="2400" dirty="0"/>
              <a:t>  </a:t>
            </a:r>
            <a:r>
              <a:rPr lang="en-US" sz="2400" dirty="0" err="1"/>
              <a:t>with_fx</a:t>
            </a:r>
            <a:r>
              <a:rPr lang="en-US" sz="2400" dirty="0"/>
              <a:t> :reverb, room: 0.9 do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play_pattern</a:t>
            </a:r>
            <a:r>
              <a:rPr lang="en-US" sz="2400" dirty="0"/>
              <a:t> (scale :e4, :minor)</a:t>
            </a:r>
          </a:p>
          <a:p>
            <a:pPr algn="l"/>
            <a:r>
              <a:rPr lang="en-US" sz="2400" dirty="0"/>
              <a:t>  end</a:t>
            </a:r>
          </a:p>
          <a:p>
            <a:pPr algn="l"/>
            <a:r>
              <a:rPr lang="en-US" sz="2400" dirty="0"/>
              <a:t>end</a:t>
            </a:r>
            <a:endParaRPr lang="de-DE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0" y="7956376"/>
            <a:ext cx="6858000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3269968B-BF18-4343-9548-9A95C4ADFB9E}"/>
              </a:ext>
            </a:extLst>
          </p:cNvPr>
          <p:cNvSpPr/>
          <p:nvPr/>
        </p:nvSpPr>
        <p:spPr>
          <a:xfrm>
            <a:off x="27384" y="585864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6C2F4A59-8ADA-BD4F-AED8-5F61C6DB3D0B}"/>
              </a:ext>
            </a:extLst>
          </p:cNvPr>
          <p:cNvSpPr txBox="1"/>
          <p:nvPr/>
        </p:nvSpPr>
        <p:spPr>
          <a:xfrm>
            <a:off x="2448218" y="179512"/>
            <a:ext cx="2168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accent6"/>
                </a:solidFill>
              </a:rPr>
              <a:t>Cheat </a:t>
            </a:r>
            <a:r>
              <a:rPr lang="de-DE" sz="3200" dirty="0" err="1">
                <a:solidFill>
                  <a:schemeClr val="accent6"/>
                </a:solidFill>
              </a:rPr>
              <a:t>sheet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9E0AEDA-9985-624C-ABB6-FC81033A1813}"/>
              </a:ext>
            </a:extLst>
          </p:cNvPr>
          <p:cNvSpPr/>
          <p:nvPr/>
        </p:nvSpPr>
        <p:spPr>
          <a:xfrm>
            <a:off x="322853" y="1496925"/>
            <a:ext cx="9361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play</a:t>
            </a:r>
            <a:r>
              <a:rPr lang="de-DE" dirty="0"/>
              <a:t> :c4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F516D2B5-45F4-7548-B1CB-0E12F0B3BF45}"/>
              </a:ext>
            </a:extLst>
          </p:cNvPr>
          <p:cNvSpPr/>
          <p:nvPr/>
        </p:nvSpPr>
        <p:spPr>
          <a:xfrm>
            <a:off x="1753027" y="1180739"/>
            <a:ext cx="8499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sleep</a:t>
            </a:r>
            <a:r>
              <a:rPr lang="de-DE" dirty="0">
                <a:solidFill>
                  <a:schemeClr val="dk1"/>
                </a:solidFill>
              </a:rPr>
              <a:t> 1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44ADDE7F-A8A1-DE45-A222-65C43F4372F8}"/>
              </a:ext>
            </a:extLst>
          </p:cNvPr>
          <p:cNvSpPr/>
          <p:nvPr/>
        </p:nvSpPr>
        <p:spPr>
          <a:xfrm>
            <a:off x="3349355" y="1974357"/>
            <a:ext cx="25015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play_chord</a:t>
            </a:r>
            <a:r>
              <a:rPr lang="de-DE" dirty="0">
                <a:solidFill>
                  <a:schemeClr val="dk1"/>
                </a:solidFill>
              </a:rPr>
              <a:t> [:c4, :e4, :g4]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17DF23D8-7FD7-F94B-89C2-1337475CEB4D}"/>
              </a:ext>
            </a:extLst>
          </p:cNvPr>
          <p:cNvSpPr/>
          <p:nvPr/>
        </p:nvSpPr>
        <p:spPr>
          <a:xfrm>
            <a:off x="736985" y="2655230"/>
            <a:ext cx="547260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</a:rPr>
              <a:t>play_chord</a:t>
            </a:r>
            <a:r>
              <a:rPr lang="en-US" dirty="0">
                <a:solidFill>
                  <a:schemeClr val="dk1"/>
                </a:solidFill>
              </a:rPr>
              <a:t> chord(:e4, :major) 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de-DE" dirty="0"/>
              <a:t>:</a:t>
            </a:r>
            <a:r>
              <a:rPr lang="de-DE" dirty="0" err="1"/>
              <a:t>major</a:t>
            </a:r>
            <a:r>
              <a:rPr lang="de-DE" dirty="0"/>
              <a:t> 	:</a:t>
            </a:r>
            <a:r>
              <a:rPr lang="de-DE" dirty="0" err="1"/>
              <a:t>major_pentatonic</a:t>
            </a:r>
            <a:r>
              <a:rPr lang="de-DE" dirty="0"/>
              <a:t> 	:</a:t>
            </a:r>
            <a:r>
              <a:rPr lang="de-DE" dirty="0" err="1"/>
              <a:t>minor_pentatonic</a:t>
            </a:r>
            <a:r>
              <a:rPr lang="de-DE" dirty="0"/>
              <a:t> :minor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D7E977D0-068A-AD45-B1AC-8FA3365A3555}"/>
              </a:ext>
            </a:extLst>
          </p:cNvPr>
          <p:cNvSpPr/>
          <p:nvPr/>
        </p:nvSpPr>
        <p:spPr>
          <a:xfrm>
            <a:off x="308566" y="890300"/>
            <a:ext cx="85683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play</a:t>
            </a:r>
            <a:r>
              <a:rPr lang="de-DE" dirty="0">
                <a:solidFill>
                  <a:schemeClr val="dk1"/>
                </a:solidFill>
              </a:rPr>
              <a:t> 60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4DD054C-5E0E-204C-9A84-0693BAE5FA51}"/>
              </a:ext>
            </a:extLst>
          </p:cNvPr>
          <p:cNvSpPr/>
          <p:nvPr/>
        </p:nvSpPr>
        <p:spPr>
          <a:xfrm>
            <a:off x="3125564" y="1150621"/>
            <a:ext cx="14590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use_bpm 600</a:t>
            </a: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6067F5C-491C-6640-867C-76EAF18FF720}"/>
              </a:ext>
            </a:extLst>
          </p:cNvPr>
          <p:cNvSpPr/>
          <p:nvPr/>
        </p:nvSpPr>
        <p:spPr>
          <a:xfrm>
            <a:off x="332656" y="3811877"/>
            <a:ext cx="47641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play_pattern</a:t>
            </a:r>
            <a:r>
              <a:rPr lang="de-DE" dirty="0">
                <a:solidFill>
                  <a:schemeClr val="dk1"/>
                </a:solidFill>
              </a:rPr>
              <a:t> (</a:t>
            </a:r>
            <a:r>
              <a:rPr lang="de-DE" dirty="0" err="1">
                <a:solidFill>
                  <a:schemeClr val="dk1"/>
                </a:solidFill>
              </a:rPr>
              <a:t>scale</a:t>
            </a:r>
            <a:r>
              <a:rPr lang="de-DE" dirty="0">
                <a:solidFill>
                  <a:schemeClr val="dk1"/>
                </a:solidFill>
              </a:rPr>
              <a:t> :e4, :minor)</a:t>
            </a:r>
          </a:p>
          <a:p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.</a:t>
            </a:r>
            <a:r>
              <a:rPr lang="de-DE" dirty="0" err="1">
                <a:solidFill>
                  <a:schemeClr val="dk1"/>
                </a:solidFill>
              </a:rPr>
              <a:t>reverse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C47F7A9D-FEDD-FE46-85F4-E03497C7E18D}"/>
              </a:ext>
            </a:extLst>
          </p:cNvPr>
          <p:cNvSpPr/>
          <p:nvPr/>
        </p:nvSpPr>
        <p:spPr>
          <a:xfrm>
            <a:off x="4646044" y="6304202"/>
            <a:ext cx="14401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2.times do</a:t>
            </a:r>
          </a:p>
          <a:p>
            <a:r>
              <a:rPr lang="de-DE">
                <a:solidFill>
                  <a:schemeClr val="dk1"/>
                </a:solidFill>
              </a:rPr>
              <a:t>   ...</a:t>
            </a:r>
          </a:p>
          <a:p>
            <a:r>
              <a:rPr lang="de-DE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73585473-C930-4F4D-A323-346DD7FD4AFF}"/>
              </a:ext>
            </a:extLst>
          </p:cNvPr>
          <p:cNvSpPr/>
          <p:nvPr/>
        </p:nvSpPr>
        <p:spPr>
          <a:xfrm>
            <a:off x="332656" y="6660232"/>
            <a:ext cx="3429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dk1"/>
                </a:solidFill>
              </a:rPr>
              <a:t>live_loop :</a:t>
            </a:r>
            <a:r>
              <a:rPr lang="de-DE" dirty="0" err="1">
                <a:solidFill>
                  <a:schemeClr val="dk1"/>
                </a:solidFill>
              </a:rPr>
              <a:t>meineEndlosschleife</a:t>
            </a:r>
            <a:r>
              <a:rPr lang="de-DE" dirty="0">
                <a:solidFill>
                  <a:schemeClr val="dk1"/>
                </a:solidFill>
              </a:rPr>
              <a:t> do</a:t>
            </a:r>
          </a:p>
          <a:p>
            <a:r>
              <a:rPr lang="de-DE" dirty="0">
                <a:solidFill>
                  <a:schemeClr val="dk1"/>
                </a:solidFill>
              </a:rPr>
              <a:t>   ...</a:t>
            </a:r>
          </a:p>
          <a:p>
            <a:r>
              <a:rPr lang="de-DE" dirty="0">
                <a:solidFill>
                  <a:schemeClr val="dk1"/>
                </a:solidFill>
              </a:rPr>
              <a:t>end</a:t>
            </a: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71FA7BE7-41BD-0748-8215-AC5D7C53DECA}"/>
              </a:ext>
            </a:extLst>
          </p:cNvPr>
          <p:cNvSpPr/>
          <p:nvPr/>
        </p:nvSpPr>
        <p:spPr>
          <a:xfrm>
            <a:off x="2852936" y="8172400"/>
            <a:ext cx="33970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>
                <a:solidFill>
                  <a:schemeClr val="dk1"/>
                </a:solidFill>
              </a:rPr>
              <a:t>sample :bd_haus 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de-DE">
                <a:solidFill>
                  <a:schemeClr val="dk1"/>
                </a:solidFill>
              </a:rPr>
              <a:t>:guit_em9 ... </a:t>
            </a:r>
            <a:r>
              <a:rPr lang="de-DE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>
              <a:solidFill>
                <a:schemeClr val="dk1"/>
              </a:solidFill>
            </a:endParaRPr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BF6E6B87-2412-EC44-ABAB-8CAFD4D6B328}"/>
              </a:ext>
            </a:extLst>
          </p:cNvPr>
          <p:cNvSpPr/>
          <p:nvPr/>
        </p:nvSpPr>
        <p:spPr>
          <a:xfrm>
            <a:off x="1753027" y="5546485"/>
            <a:ext cx="433317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dk1"/>
                </a:solidFill>
              </a:rPr>
              <a:t>use_synth</a:t>
            </a:r>
            <a:r>
              <a:rPr lang="de-DE" dirty="0">
                <a:solidFill>
                  <a:schemeClr val="dk1"/>
                </a:solidFill>
              </a:rPr>
              <a:t> :</a:t>
            </a:r>
            <a:r>
              <a:rPr lang="de-DE" dirty="0" err="1">
                <a:solidFill>
                  <a:schemeClr val="dk1"/>
                </a:solidFill>
              </a:rPr>
              <a:t>hollow</a:t>
            </a:r>
            <a:r>
              <a:rPr lang="de-DE" dirty="0">
                <a:solidFill>
                  <a:schemeClr val="dk1"/>
                </a:solidFill>
              </a:rPr>
              <a:t> 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 :</a:t>
            </a:r>
            <a:r>
              <a:rPr lang="de-DE" dirty="0" err="1">
                <a:solidFill>
                  <a:schemeClr val="dk1"/>
                </a:solidFill>
                <a:sym typeface="Wingdings" pitchFamily="2" charset="2"/>
              </a:rPr>
              <a:t>saw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, :</a:t>
            </a:r>
            <a:r>
              <a:rPr lang="de-DE" dirty="0" err="1">
                <a:solidFill>
                  <a:schemeClr val="dk1"/>
                </a:solidFill>
                <a:sym typeface="Wingdings" pitchFamily="2" charset="2"/>
              </a:rPr>
              <a:t>hoover</a:t>
            </a:r>
            <a:r>
              <a:rPr lang="de-DE" dirty="0">
                <a:sym typeface="Wingdings" pitchFamily="2" charset="2"/>
              </a:rPr>
              <a:t>, :piano …</a:t>
            </a:r>
            <a:r>
              <a:rPr lang="de-DE" dirty="0">
                <a:solidFill>
                  <a:schemeClr val="dk1"/>
                </a:solidFill>
                <a:sym typeface="Wingdings" pitchFamily="2" charset="2"/>
              </a:rPr>
              <a:t> 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C48065E5-7B10-524F-A0AF-43D5EF394ECA}"/>
              </a:ext>
            </a:extLst>
          </p:cNvPr>
          <p:cNvSpPr/>
          <p:nvPr/>
        </p:nvSpPr>
        <p:spPr>
          <a:xfrm>
            <a:off x="260648" y="473808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err="1"/>
              <a:t>p</a:t>
            </a:r>
            <a:r>
              <a:rPr lang="de-DE" err="1">
                <a:solidFill>
                  <a:schemeClr val="dk1"/>
                </a:solidFill>
              </a:rPr>
              <a:t>lay</a:t>
            </a:r>
            <a:r>
              <a:rPr lang="de-DE">
                <a:solidFill>
                  <a:schemeClr val="dk1"/>
                </a:solidFill>
              </a:rPr>
              <a:t>                (</a:t>
            </a:r>
            <a:r>
              <a:rPr lang="de-DE" err="1">
                <a:solidFill>
                  <a:schemeClr val="dk1"/>
                </a:solidFill>
              </a:rPr>
              <a:t>scale</a:t>
            </a:r>
            <a:r>
              <a:rPr lang="de-DE">
                <a:solidFill>
                  <a:schemeClr val="dk1"/>
                </a:solidFill>
              </a:rPr>
              <a:t> :e4, :minor).</a:t>
            </a:r>
            <a:r>
              <a:rPr lang="de-DE" err="1">
                <a:solidFill>
                  <a:schemeClr val="dk1"/>
                </a:solidFill>
              </a:rPr>
              <a:t>choose</a:t>
            </a:r>
            <a:endParaRPr lang="de-D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7960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2168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accent6"/>
                </a:solidFill>
              </a:rPr>
              <a:t>Cheat sheet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656" y="664984"/>
            <a:ext cx="20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Keyboard shortcuts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104261"/>
            <a:ext cx="626469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/>
              <a:t>ALT-R	Run 			ALT-A	Mark all</a:t>
            </a:r>
          </a:p>
          <a:p>
            <a:r>
              <a:rPr lang="de-DE" sz="1200" dirty="0"/>
              <a:t>ALT-S	Stop			ALT-C	Copy </a:t>
            </a:r>
          </a:p>
          <a:p>
            <a:r>
              <a:rPr lang="de-DE" sz="1200" dirty="0"/>
              <a:t>				ALT-V	Insert</a:t>
            </a:r>
          </a:p>
          <a:p>
            <a:r>
              <a:rPr lang="de-DE" sz="1200" dirty="0"/>
              <a:t>STRG-I	Help for the current command</a:t>
            </a:r>
          </a:p>
          <a:p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89" y="2489989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Buttons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7" y="4358210"/>
            <a:ext cx="2809875" cy="485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6" y="5017009"/>
            <a:ext cx="439248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/>
              <a:t>Decrease Text   Increase	  Format text in a nicer 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089" y="5807053"/>
            <a:ext cx="6079937" cy="23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053" y="8636305"/>
            <a:ext cx="20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Manual for at home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6036" y="8028385"/>
            <a:ext cx="624513" cy="6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9136" y="8636305"/>
            <a:ext cx="15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Cool examples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28900" y="8028386"/>
            <a:ext cx="468052" cy="6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443" y="8622880"/>
            <a:ext cx="150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 commands</a:t>
            </a:r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013183" y="8105542"/>
            <a:ext cx="888672" cy="51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445" y="8636305"/>
            <a:ext cx="80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Effects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791385" y="7999361"/>
            <a:ext cx="753356" cy="63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2657" y="3682100"/>
            <a:ext cx="2831932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/>
              <a:t>Start Song	Stopp	  </a:t>
            </a:r>
            <a:r>
              <a:rPr lang="de-DE" sz="1200" dirty="0" err="1"/>
              <a:t>Record</a:t>
            </a:r>
            <a:endParaRPr lang="de-DE" sz="12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89" y="3133868"/>
            <a:ext cx="2857500" cy="428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172" y="3143392"/>
            <a:ext cx="1895475" cy="40957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555094" y="3689777"/>
            <a:ext cx="225017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/>
              <a:t>  Save </a:t>
            </a:r>
            <a:r>
              <a:rPr lang="de-DE" sz="1200" dirty="0" err="1"/>
              <a:t>song</a:t>
            </a:r>
            <a:r>
              <a:rPr lang="de-DE" sz="1200" dirty="0"/>
              <a:t>        Load </a:t>
            </a:r>
            <a:r>
              <a:rPr lang="de-DE" sz="1200" dirty="0" err="1"/>
              <a:t>song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29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1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18" y="179512"/>
            <a:ext cx="2168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accent6"/>
                </a:solidFill>
              </a:rPr>
              <a:t>Cheat </a:t>
            </a:r>
            <a:r>
              <a:rPr lang="de-DE" sz="3200" dirty="0" err="1">
                <a:solidFill>
                  <a:schemeClr val="accent6"/>
                </a:solidFill>
              </a:rPr>
              <a:t>sheet</a:t>
            </a:r>
            <a:endParaRPr lang="de-DE" sz="3200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use_synth</a:t>
            </a:r>
            <a:r>
              <a:rPr lang="de-DE" b="1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089" y="2865802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samples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586" y="7092538"/>
            <a:ext cx="138795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1429" y="3343254"/>
            <a:ext cx="201622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ambi_soft_buzz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ambi_swoosh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ambi_drone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ambi_glass_rub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ambi_haunted_hum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ambi_piano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ambi_lunar_land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ambi_dark_woosh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ambi_choir</a:t>
            </a:r>
            <a:r>
              <a:rPr lang="de-DE" sz="105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8586" y="3363535"/>
            <a:ext cx="11638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bd_ada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bd_pure</a:t>
            </a:r>
            <a:endParaRPr lang="de-DE" sz="1050" dirty="0"/>
          </a:p>
          <a:p>
            <a:r>
              <a:rPr lang="de-DE" sz="1050" dirty="0"/>
              <a:t>:bd_808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bd_zum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bd_gas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bd_sone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bd_haus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bd_zome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bd_boom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bd_klub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bd_fat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bd_tek</a:t>
            </a:r>
            <a:r>
              <a:rPr lang="de-DE" sz="105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5117" y="5563327"/>
            <a:ext cx="135437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:</a:t>
            </a:r>
            <a:r>
              <a:rPr lang="en-US" sz="1050" dirty="0" err="1"/>
              <a:t>bass_hit_c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bass_hard_c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bass_thick_c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bass_drop_c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bass_woodsy_c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bass_voxy_hit_c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bass_dnb_f</a:t>
            </a:r>
            <a:r>
              <a:rPr lang="en-US" sz="1050" dirty="0"/>
              <a:t> </a:t>
            </a:r>
            <a:endParaRPr lang="de-DE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767760" y="5544171"/>
            <a:ext cx="1479419" cy="3485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:</a:t>
            </a:r>
            <a:r>
              <a:rPr lang="en-US" sz="1050" dirty="0" err="1"/>
              <a:t>drum_heavy_kick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drum_tom_mid_hard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drum_tom_lo_hard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drum_tom_hi_hard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drum_splash_hard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drum_snare_hard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drum_cymbal_hard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drum_cymbal_open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drum_cymbal_closed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drum_cymbal_pedal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drum_bass_soft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drum_bass_hard</a:t>
            </a:r>
            <a:r>
              <a:rPr lang="en-US" sz="1050" dirty="0"/>
              <a:t> </a:t>
            </a:r>
          </a:p>
          <a:p>
            <a:r>
              <a:rPr lang="en-US" sz="1050" dirty="0"/>
              <a:t>:</a:t>
            </a:r>
            <a:r>
              <a:rPr lang="en-US" sz="1050" dirty="0" err="1"/>
              <a:t>sn_dub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sn_dolf</a:t>
            </a:r>
            <a:endParaRPr lang="en-US" sz="1050" dirty="0"/>
          </a:p>
          <a:p>
            <a:r>
              <a:rPr lang="en-US" sz="1050" dirty="0"/>
              <a:t>:</a:t>
            </a:r>
            <a:r>
              <a:rPr lang="en-US" sz="1050" dirty="0" err="1"/>
              <a:t>sn_zome</a:t>
            </a:r>
            <a:r>
              <a:rPr lang="en-US" sz="105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89" y="3363535"/>
            <a:ext cx="1681751" cy="41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elec_triangle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elec_lo_snare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elec_hi_snare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elec_mid_snare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elec_cymbal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elec_soft_kick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elec_filt_snare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elec_fuzz_tom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elec_chime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elec_bong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elec_twang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elec_wood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elec_pop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elec_beep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elec_blip</a:t>
            </a:r>
            <a:endParaRPr lang="de-DE" sz="1050" dirty="0"/>
          </a:p>
          <a:p>
            <a:r>
              <a:rPr lang="de-DE" sz="1050" dirty="0"/>
              <a:t>:elec_blip2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elec_ping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elec_flip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elec_hollow_kick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elec_twip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elec_plip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elec_blup</a:t>
            </a:r>
            <a:r>
              <a:rPr lang="de-DE" sz="105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89" y="7604631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misc_burp</a:t>
            </a:r>
            <a:r>
              <a:rPr lang="de-DE" sz="1050" dirty="0"/>
              <a:t> </a:t>
            </a:r>
          </a:p>
          <a:p>
            <a:r>
              <a:rPr lang="de-DE" sz="1050" dirty="0"/>
              <a:t>:</a:t>
            </a:r>
            <a:r>
              <a:rPr lang="de-DE" sz="1050" dirty="0" err="1"/>
              <a:t>perc_bell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perc_snap</a:t>
            </a:r>
            <a:endParaRPr lang="de-DE" sz="1050" dirty="0"/>
          </a:p>
          <a:p>
            <a:r>
              <a:rPr lang="de-DE" sz="1050" dirty="0"/>
              <a:t>:perc_snap2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89" y="8441848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 dirty="0"/>
              <a:t>:</a:t>
            </a:r>
            <a:r>
              <a:rPr lang="de-DE" sz="1050" dirty="0" err="1"/>
              <a:t>guit_harmonics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guit_e_fifths</a:t>
            </a:r>
            <a:endParaRPr lang="de-DE" sz="1050" dirty="0"/>
          </a:p>
          <a:p>
            <a:r>
              <a:rPr lang="de-DE" sz="1050" dirty="0"/>
              <a:t>:</a:t>
            </a:r>
            <a:r>
              <a:rPr lang="de-DE" sz="1050" dirty="0" err="1"/>
              <a:t>guit_e_slide</a:t>
            </a:r>
            <a:endParaRPr lang="de-DE" sz="1050" dirty="0"/>
          </a:p>
          <a:p>
            <a:r>
              <a:rPr lang="de-DE" sz="1050" dirty="0"/>
              <a:t>:guit_em9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28398" y="5540161"/>
            <a:ext cx="1198801" cy="1223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 dirty="0"/>
              <a:t>:loop_industrial</a:t>
            </a:r>
          </a:p>
          <a:p>
            <a:r>
              <a:rPr lang="nl-NL" sz="1050" dirty="0"/>
              <a:t>:loop_compus</a:t>
            </a:r>
          </a:p>
          <a:p>
            <a:r>
              <a:rPr lang="nl-NL" sz="1050" dirty="0"/>
              <a:t>:loop_amen</a:t>
            </a:r>
          </a:p>
          <a:p>
            <a:r>
              <a:rPr lang="nl-NL" sz="1050" dirty="0"/>
              <a:t>:loop_amen_full</a:t>
            </a:r>
          </a:p>
          <a:p>
            <a:r>
              <a:rPr lang="nl-NL" sz="1050" dirty="0"/>
              <a:t>:loop_garzul</a:t>
            </a:r>
          </a:p>
          <a:p>
            <a:r>
              <a:rPr lang="nl-NL" sz="1050" dirty="0"/>
              <a:t>:loop_mika</a:t>
            </a:r>
          </a:p>
          <a:p>
            <a:r>
              <a:rPr lang="nl-NL" sz="1050" dirty="0"/>
              <a:t>:loop_breakbeat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18" y="2843808"/>
            <a:ext cx="41529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6511" y="768135"/>
            <a:ext cx="4095750" cy="3905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28397" y="7041135"/>
            <a:ext cx="1198801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 dirty="0"/>
              <a:t>:drum_cowbell</a:t>
            </a:r>
          </a:p>
          <a:p>
            <a:r>
              <a:rPr lang="nl-NL" sz="1050" dirty="0"/>
              <a:t>:drum_roll</a:t>
            </a:r>
          </a:p>
          <a:p>
            <a:r>
              <a:rPr lang="nl-NL" sz="1050" dirty="0"/>
              <a:t>:misc_cros</a:t>
            </a:r>
          </a:p>
          <a:p>
            <a:r>
              <a:rPr lang="nl-NL" sz="1050" dirty="0"/>
              <a:t>:misc_cineboom</a:t>
            </a:r>
          </a:p>
          <a:p>
            <a:r>
              <a:rPr lang="nl-NL" sz="1050" dirty="0"/>
              <a:t>:perc_swash</a:t>
            </a:r>
          </a:p>
          <a:p>
            <a:r>
              <a:rPr lang="nl-NL" sz="1050" dirty="0"/>
              <a:t>:perc_till</a:t>
            </a:r>
          </a:p>
          <a:p>
            <a:r>
              <a:rPr lang="nl-NL" sz="1050" dirty="0"/>
              <a:t>:loop_safari</a:t>
            </a:r>
          </a:p>
          <a:p>
            <a:r>
              <a:rPr lang="nl-NL" sz="1050" dirty="0"/>
              <a:t>:loop_tabla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49ED1C0B-F084-824C-B4B9-A499003A071D}"/>
              </a:ext>
            </a:extLst>
          </p:cNvPr>
          <p:cNvSpPr txBox="1"/>
          <p:nvPr/>
        </p:nvSpPr>
        <p:spPr>
          <a:xfrm>
            <a:off x="307089" y="1271397"/>
            <a:ext cx="626469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/>
              <a:t>:</a:t>
            </a:r>
            <a:r>
              <a:rPr lang="de-DE" sz="1200" dirty="0" err="1"/>
              <a:t>beep</a:t>
            </a:r>
            <a:r>
              <a:rPr lang="de-DE" sz="1200" dirty="0"/>
              <a:t>	:blade	:</a:t>
            </a:r>
            <a:r>
              <a:rPr lang="de-DE" sz="1200" dirty="0" err="1"/>
              <a:t>bnoise</a:t>
            </a:r>
            <a:r>
              <a:rPr lang="de-DE" sz="1200" dirty="0"/>
              <a:t>	:</a:t>
            </a:r>
            <a:r>
              <a:rPr lang="de-DE" sz="1200" dirty="0" err="1"/>
              <a:t>cnoise</a:t>
            </a:r>
            <a:r>
              <a:rPr lang="de-DE" sz="1200" dirty="0"/>
              <a:t>	:</a:t>
            </a:r>
            <a:r>
              <a:rPr lang="de-DE" sz="1200" dirty="0" err="1"/>
              <a:t>dark_ambience</a:t>
            </a:r>
            <a:r>
              <a:rPr lang="de-DE" sz="1200" dirty="0"/>
              <a:t> </a:t>
            </a:r>
          </a:p>
          <a:p>
            <a:r>
              <a:rPr lang="de-DE" sz="1200" dirty="0"/>
              <a:t>:</a:t>
            </a:r>
            <a:r>
              <a:rPr lang="de-DE" sz="1200" dirty="0" err="1"/>
              <a:t>dpulse</a:t>
            </a:r>
            <a:r>
              <a:rPr lang="de-DE" sz="1200" dirty="0"/>
              <a:t>	:</a:t>
            </a:r>
            <a:r>
              <a:rPr lang="de-DE" sz="1200" dirty="0" err="1"/>
              <a:t>dsaw</a:t>
            </a:r>
            <a:r>
              <a:rPr lang="de-DE" sz="1200" dirty="0"/>
              <a:t>	:</a:t>
            </a:r>
            <a:r>
              <a:rPr lang="de-DE" sz="1200" dirty="0" err="1"/>
              <a:t>dull_bell</a:t>
            </a:r>
            <a:r>
              <a:rPr lang="de-DE" sz="1200" dirty="0"/>
              <a:t>	:</a:t>
            </a:r>
            <a:r>
              <a:rPr lang="de-DE" sz="1200" dirty="0" err="1"/>
              <a:t>fm</a:t>
            </a:r>
            <a:r>
              <a:rPr lang="de-DE" sz="1200" dirty="0"/>
              <a:t>	:</a:t>
            </a:r>
            <a:r>
              <a:rPr lang="de-DE" sz="1200" dirty="0" err="1"/>
              <a:t>gnoise</a:t>
            </a:r>
            <a:r>
              <a:rPr lang="de-DE" sz="1200" dirty="0"/>
              <a:t>	:</a:t>
            </a:r>
            <a:r>
              <a:rPr lang="de-DE" sz="1200" dirty="0" err="1"/>
              <a:t>growl</a:t>
            </a:r>
            <a:endParaRPr lang="de-DE" sz="1200" dirty="0"/>
          </a:p>
          <a:p>
            <a:r>
              <a:rPr lang="de-DE" sz="1200" dirty="0"/>
              <a:t>:</a:t>
            </a:r>
            <a:r>
              <a:rPr lang="de-DE" sz="1200" dirty="0" err="1"/>
              <a:t>hollow</a:t>
            </a:r>
            <a:r>
              <a:rPr lang="de-DE" sz="1200" dirty="0"/>
              <a:t>	:</a:t>
            </a:r>
            <a:r>
              <a:rPr lang="de-DE" sz="1200" dirty="0" err="1"/>
              <a:t>hoover</a:t>
            </a:r>
            <a:r>
              <a:rPr lang="de-DE" sz="1200" dirty="0"/>
              <a:t>	</a:t>
            </a:r>
          </a:p>
          <a:p>
            <a:r>
              <a:rPr lang="de-DE" sz="1200" dirty="0"/>
              <a:t>:</a:t>
            </a:r>
            <a:r>
              <a:rPr lang="de-DE" sz="1200" dirty="0" err="1"/>
              <a:t>mod_beep</a:t>
            </a:r>
            <a:r>
              <a:rPr lang="de-DE" sz="1200" dirty="0"/>
              <a:t>	:</a:t>
            </a:r>
            <a:r>
              <a:rPr lang="de-DE" sz="1200" dirty="0" err="1"/>
              <a:t>mod_dsaw</a:t>
            </a:r>
            <a:r>
              <a:rPr lang="de-DE" sz="1200" dirty="0"/>
              <a:t>	:</a:t>
            </a:r>
            <a:r>
              <a:rPr lang="de-DE" sz="1200" dirty="0" err="1"/>
              <a:t>mod_fm</a:t>
            </a:r>
            <a:r>
              <a:rPr lang="de-DE" sz="1200" dirty="0"/>
              <a:t>	:</a:t>
            </a:r>
            <a:r>
              <a:rPr lang="de-DE" sz="1200" dirty="0" err="1"/>
              <a:t>chiplead</a:t>
            </a:r>
            <a:r>
              <a:rPr lang="de-DE" sz="1200" dirty="0"/>
              <a:t>	:</a:t>
            </a:r>
            <a:r>
              <a:rPr lang="de-DE" sz="1200" dirty="0" err="1"/>
              <a:t>chipbass</a:t>
            </a:r>
            <a:r>
              <a:rPr lang="de-DE" sz="1200" dirty="0"/>
              <a:t>	:</a:t>
            </a:r>
            <a:r>
              <a:rPr lang="de-DE" sz="1200" dirty="0" err="1"/>
              <a:t>chipnoise</a:t>
            </a:r>
            <a:endParaRPr lang="de-DE" sz="1200" dirty="0"/>
          </a:p>
          <a:p>
            <a:r>
              <a:rPr lang="de-DE" sz="1200" dirty="0"/>
              <a:t>:</a:t>
            </a:r>
            <a:r>
              <a:rPr lang="de-DE" sz="1200" dirty="0" err="1"/>
              <a:t>mod_pulse</a:t>
            </a:r>
            <a:r>
              <a:rPr lang="de-DE" sz="1200" dirty="0"/>
              <a:t>	:</a:t>
            </a:r>
            <a:r>
              <a:rPr lang="de-DE" sz="1200" dirty="0" err="1"/>
              <a:t>mod_saw</a:t>
            </a:r>
            <a:r>
              <a:rPr lang="de-DE" sz="1200" dirty="0"/>
              <a:t>		:</a:t>
            </a:r>
            <a:r>
              <a:rPr lang="de-DE" sz="1200" dirty="0" err="1"/>
              <a:t>mod_sine</a:t>
            </a:r>
            <a:r>
              <a:rPr lang="de-DE" sz="1200" dirty="0"/>
              <a:t>	:</a:t>
            </a:r>
            <a:r>
              <a:rPr lang="de-DE" sz="1200" dirty="0" err="1"/>
              <a:t>mod_tri</a:t>
            </a:r>
            <a:r>
              <a:rPr lang="de-DE" sz="1200" dirty="0"/>
              <a:t>	:pule</a:t>
            </a:r>
          </a:p>
          <a:p>
            <a:r>
              <a:rPr lang="de-DE" sz="1200" dirty="0"/>
              <a:t>:</a:t>
            </a:r>
            <a:r>
              <a:rPr lang="de-DE" sz="1200" dirty="0" err="1"/>
              <a:t>noise</a:t>
            </a:r>
            <a:r>
              <a:rPr lang="de-DE" sz="1200" dirty="0"/>
              <a:t>	:piano	:</a:t>
            </a:r>
            <a:r>
              <a:rPr lang="de-DE" sz="1200" dirty="0" err="1"/>
              <a:t>pnoise</a:t>
            </a:r>
            <a:r>
              <a:rPr lang="de-DE" sz="1200" dirty="0"/>
              <a:t>	:</a:t>
            </a:r>
            <a:r>
              <a:rPr lang="de-DE" sz="1200" dirty="0" err="1"/>
              <a:t>pretty_bell</a:t>
            </a:r>
            <a:r>
              <a:rPr lang="de-DE" sz="1200" dirty="0"/>
              <a:t>	:</a:t>
            </a:r>
            <a:r>
              <a:rPr lang="de-DE" sz="1200" dirty="0" err="1"/>
              <a:t>prophet</a:t>
            </a:r>
            <a:r>
              <a:rPr lang="de-DE" sz="1200" dirty="0"/>
              <a:t>	:</a:t>
            </a:r>
            <a:r>
              <a:rPr lang="de-DE" sz="1200" dirty="0" err="1"/>
              <a:t>dtri</a:t>
            </a:r>
            <a:r>
              <a:rPr lang="de-DE" sz="1200" dirty="0"/>
              <a:t>	:</a:t>
            </a:r>
            <a:r>
              <a:rPr lang="de-DE" sz="1200" dirty="0" err="1"/>
              <a:t>pluck</a:t>
            </a:r>
            <a:endParaRPr lang="de-DE" sz="1200" dirty="0"/>
          </a:p>
          <a:p>
            <a:r>
              <a:rPr lang="de-DE" sz="1200" dirty="0"/>
              <a:t>:</a:t>
            </a:r>
            <a:r>
              <a:rPr lang="de-DE" sz="1200" dirty="0" err="1"/>
              <a:t>saw</a:t>
            </a:r>
            <a:r>
              <a:rPr lang="de-DE" sz="1200" dirty="0"/>
              <a:t>	:sine	:</a:t>
            </a:r>
            <a:r>
              <a:rPr lang="de-DE" sz="1200" dirty="0" err="1"/>
              <a:t>square</a:t>
            </a:r>
            <a:r>
              <a:rPr lang="de-DE" sz="1200" dirty="0"/>
              <a:t>	:</a:t>
            </a:r>
            <a:r>
              <a:rPr lang="de-DE" sz="1200" dirty="0" err="1"/>
              <a:t>subpulse</a:t>
            </a:r>
            <a:r>
              <a:rPr lang="de-DE" sz="1200" dirty="0"/>
              <a:t>	:tb303	:</a:t>
            </a:r>
            <a:r>
              <a:rPr lang="de-DE" sz="1200" dirty="0" err="1"/>
              <a:t>tri</a:t>
            </a:r>
            <a:r>
              <a:rPr lang="de-DE" sz="1200" dirty="0"/>
              <a:t>	:</a:t>
            </a:r>
            <a:r>
              <a:rPr lang="de-DE" sz="1200" dirty="0" err="1"/>
              <a:t>zawa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Play and wait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80	60	62	64	65	20</a:t>
            </a:r>
          </a:p>
          <a:p>
            <a:r>
              <a:rPr lang="de-DE"/>
              <a:t>	67	69	71	72</a:t>
            </a:r>
          </a:p>
          <a:p>
            <a:r>
              <a:rPr lang="de-DE"/>
              <a:t>	:c4	:d4	:c5	:d5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	c5 e5 g5	  f4 a4 c5 	   g4 a4 d5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play 60</a:t>
            </a:r>
          </a:p>
          <a:p>
            <a:r>
              <a:rPr lang="de-DE" dirty="0"/>
              <a:t>sleep 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Play a chord (triad)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004048"/>
            <a:ext cx="6048672" cy="2853898"/>
          </a:xfrm>
        </p:spPr>
        <p:txBody>
          <a:bodyPr/>
          <a:lstStyle/>
          <a:p>
            <a:r>
              <a:rPr lang="en-US" dirty="0"/>
              <a:t>play :c4 </a:t>
            </a:r>
          </a:p>
          <a:p>
            <a:r>
              <a:rPr lang="en-US" dirty="0"/>
              <a:t>play :e4</a:t>
            </a:r>
          </a:p>
          <a:p>
            <a:r>
              <a:rPr lang="en-US" dirty="0"/>
              <a:t>play :g4 </a:t>
            </a:r>
          </a:p>
          <a:p>
            <a:r>
              <a:rPr lang="en-US" dirty="0"/>
              <a:t>sleep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Use Buffer 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1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 dirty="0"/>
              <a:t>Multiple tones at the same time a re challed chords. This way is easier than before. It‘s a C-chord.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	c5 e5 g5	  f4 a4 c5 	   g4 a4 d5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64797"/>
          </a:xfrm>
        </p:spPr>
        <p:txBody>
          <a:bodyPr/>
          <a:lstStyle/>
          <a:p>
            <a:r>
              <a:rPr lang="de-DE" dirty="0"/>
              <a:t>	:a4	:b4	 :major7	:minor</a:t>
            </a:r>
          </a:p>
          <a:p>
            <a:r>
              <a:rPr lang="de-DE" sz="1600" dirty="0"/>
              <a:t>                3 Chords with a second distance (use e, a and b minor)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play_chord [:c4, :e4, :g4]</a:t>
            </a:r>
          </a:p>
          <a:p>
            <a:r>
              <a:rPr lang="de-DE" dirty="0"/>
              <a:t>sleep 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Major , Minor  – Do you notice the difference?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play_chord</a:t>
            </a:r>
            <a:r>
              <a:rPr lang="en-US" dirty="0"/>
              <a:t> chord(:e4, :major)</a:t>
            </a:r>
          </a:p>
          <a:p>
            <a:r>
              <a:rPr lang="en-US" dirty="0"/>
              <a:t>sleep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Use Buffer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BUFFER 2</a:t>
            </a:r>
            <a:endParaRPr lang="de-D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5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r>
              <a:rPr lang="de-DE" dirty="0"/>
              <a:t>Play a a pattern (multiple tones in a sequence) – here we a play a scale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:major 	:major_pentatonic 	:minor_pentatonic	:minor</a:t>
            </a:r>
          </a:p>
          <a:p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50	240	400	100	600</a:t>
            </a:r>
          </a:p>
          <a:p>
            <a:r>
              <a:rPr lang="de-DE"/>
              <a:t>:major 	:major_pentatonic 	:minor_pentatonic	:minor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1003248"/>
            <a:ext cx="6048672" cy="584775"/>
          </a:xfrm>
        </p:spPr>
        <p:txBody>
          <a:bodyPr/>
          <a:lstStyle/>
          <a:p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:c4, :</a:t>
            </a:r>
            <a:r>
              <a:rPr lang="de-DE" dirty="0" err="1"/>
              <a:t>major</a:t>
            </a:r>
            <a:r>
              <a:rPr lang="de-DE" dirty="0"/>
              <a:t>)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Use a different speed. b p m = beats per minute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335749"/>
            <a:ext cx="6048672" cy="1175706"/>
          </a:xfrm>
        </p:spPr>
        <p:txBody>
          <a:bodyPr/>
          <a:lstStyle/>
          <a:p>
            <a:r>
              <a:rPr lang="de-DE" dirty="0" err="1"/>
              <a:t>use_bpm</a:t>
            </a:r>
            <a:r>
              <a:rPr lang="de-DE" dirty="0"/>
              <a:t> 120</a:t>
            </a:r>
          </a:p>
          <a:p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2 times. We call this a loop.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3.times	5.times</a:t>
            </a:r>
            <a:endParaRPr lang="de-DE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46331"/>
          </a:xfrm>
        </p:spPr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Change to 480.</a:t>
            </a:r>
            <a:r>
              <a:rPr lang="de-DE" dirty="0"/>
              <a:t>  Press Run and listen to when it changes. Immediately?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074414"/>
          </a:xfrm>
        </p:spPr>
        <p:txBody>
          <a:bodyPr/>
          <a:lstStyle/>
          <a:p>
            <a:r>
              <a:rPr lang="de-DE" dirty="0"/>
              <a:t>use_bpm 600</a:t>
            </a:r>
          </a:p>
          <a:p>
            <a:r>
              <a:rPr lang="de-DE" dirty="0"/>
              <a:t>2.times do</a:t>
            </a:r>
          </a:p>
          <a:p>
            <a:r>
              <a:rPr lang="de-DE" dirty="0"/>
              <a:t>   </a:t>
            </a:r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</a:p>
          <a:p>
            <a:r>
              <a:rPr lang="de-DE" dirty="0"/>
              <a:t>end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We call this an endless/infinite loop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591479"/>
          </a:xfrm>
        </p:spPr>
        <p:txBody>
          <a:bodyPr/>
          <a:lstStyle/>
          <a:p>
            <a:r>
              <a:rPr lang="de-DE" dirty="0"/>
              <a:t>live_loop :tonleiter do</a:t>
            </a:r>
          </a:p>
          <a:p>
            <a:r>
              <a:rPr lang="de-DE" dirty="0"/>
              <a:t>   use_bpm 120</a:t>
            </a:r>
          </a:p>
          <a:p>
            <a:r>
              <a:rPr lang="de-DE" dirty="0"/>
              <a:t>   </a:t>
            </a:r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</a:p>
          <a:p>
            <a:r>
              <a:rPr lang="de-DE" dirty="0"/>
              <a:t>end</a:t>
            </a:r>
          </a:p>
          <a:p>
            <a:endParaRPr lang="de-DE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188640" y="5292080"/>
            <a:ext cx="648072" cy="17229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692696" y="1117467"/>
            <a:ext cx="360040" cy="1239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9" y="1232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2mal</a:t>
            </a:r>
          </a:p>
        </p:txBody>
      </p:sp>
    </p:spTree>
    <p:extLst>
      <p:ext uri="{BB962C8B-B14F-4D97-AF65-F5344CB8AC3E}">
        <p14:creationId xmlns:p14="http://schemas.microsoft.com/office/powerpoint/2010/main" val="212983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How about a different sound for our synthesizer?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701731"/>
          </a:xfrm>
        </p:spPr>
        <p:txBody>
          <a:bodyPr/>
          <a:lstStyle/>
          <a:p>
            <a:r>
              <a:rPr lang="de-DE" dirty="0"/>
              <a:t>:dsaw	:mod_dsaw	:prophet		:piano</a:t>
            </a:r>
          </a:p>
          <a:p>
            <a:r>
              <a:rPr lang="de-DE" dirty="0"/>
              <a:t>:blade	:tb303		:</a:t>
            </a:r>
            <a:r>
              <a:rPr lang="de-DE" dirty="0" err="1"/>
              <a:t>pluck</a:t>
            </a:r>
            <a:r>
              <a:rPr lang="de-DE" dirty="0"/>
              <a:t>		:</a:t>
            </a:r>
            <a:r>
              <a:rPr lang="de-DE" dirty="0" err="1"/>
              <a:t>dtri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	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And now we play the scale backwards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8965" y="5170421"/>
            <a:ext cx="6048672" cy="1557349"/>
          </a:xfrm>
        </p:spPr>
        <p:txBody>
          <a:bodyPr/>
          <a:lstStyle/>
          <a:p>
            <a:endParaRPr lang="de-DE" dirty="0"/>
          </a:p>
          <a:p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</a:p>
          <a:p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:e4, :minor).</a:t>
            </a:r>
            <a:r>
              <a:rPr lang="de-DE" b="1" dirty="0" err="1"/>
              <a:t>reverse</a:t>
            </a:r>
            <a:endParaRPr lang="de-DE" b="1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1557349"/>
          </a:xfrm>
        </p:spPr>
        <p:txBody>
          <a:bodyPr/>
          <a:lstStyle/>
          <a:p>
            <a:endParaRPr lang="de-DE" dirty="0"/>
          </a:p>
          <a:p>
            <a:r>
              <a:rPr lang="de-DE" dirty="0" err="1"/>
              <a:t>use_synth</a:t>
            </a:r>
            <a:r>
              <a:rPr lang="de-DE" dirty="0"/>
              <a:t> :saw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0" y="2821016"/>
            <a:ext cx="6858000" cy="2616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34020"/>
          </a:xfrm>
        </p:spPr>
        <p:txBody>
          <a:bodyPr/>
          <a:lstStyle/>
          <a:p>
            <a:pPr indent="0">
              <a:buFontTx/>
              <a:buChar char="-"/>
              <a:tabLst>
                <a:tab pos="7127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600" b="0" i="1" dirty="0"/>
              <a:t>play</a:t>
            </a:r>
            <a:r>
              <a:rPr lang="de-DE" sz="1600" b="0" dirty="0"/>
              <a:t> only plays one note (compare to </a:t>
            </a:r>
            <a:r>
              <a:rPr lang="de-DE" sz="1600" b="0" i="1" dirty="0"/>
              <a:t>play_pattern</a:t>
            </a:r>
            <a:r>
              <a:rPr lang="de-DE" sz="1600" b="0" dirty="0"/>
              <a:t> that plays many)</a:t>
            </a:r>
          </a:p>
          <a:p>
            <a:pPr indent="0">
              <a:buFontTx/>
              <a:buChar char="-"/>
              <a:tabLst>
                <a:tab pos="7127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600" b="0" i="1" dirty="0"/>
              <a:t>choose</a:t>
            </a:r>
            <a:r>
              <a:rPr lang="de-DE" sz="1600" b="0" dirty="0"/>
              <a:t> selects a random one out of a set of notes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b="1" dirty="0"/>
              <a:t>Choose</a:t>
            </a:r>
            <a:r>
              <a:rPr lang="de-DE" dirty="0"/>
              <a:t> selects one tone randomly out of a set of tones. One a time only.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769441"/>
          </a:xfrm>
        </p:spPr>
        <p:txBody>
          <a:bodyPr/>
          <a:lstStyle/>
          <a:p>
            <a:pPr algn="ctr"/>
            <a:r>
              <a:rPr lang="de-DE" sz="4400" dirty="0"/>
              <a:t>BUFFER 3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408965" y="5170422"/>
            <a:ext cx="6048672" cy="2751522"/>
          </a:xfrm>
        </p:spPr>
        <p:txBody>
          <a:bodyPr/>
          <a:lstStyle/>
          <a:p>
            <a:r>
              <a:rPr lang="de-DE" sz="2400" dirty="0" err="1"/>
              <a:t>live_loop</a:t>
            </a:r>
            <a:r>
              <a:rPr lang="de-DE" sz="2400" dirty="0"/>
              <a:t> :</a:t>
            </a:r>
            <a:r>
              <a:rPr lang="de-DE" sz="2400" dirty="0" err="1"/>
              <a:t>geblubber</a:t>
            </a:r>
            <a:r>
              <a:rPr lang="de-DE" sz="2400" dirty="0"/>
              <a:t> do</a:t>
            </a:r>
          </a:p>
          <a:p>
            <a:r>
              <a:rPr lang="de-DE" sz="2400" dirty="0"/>
              <a:t>   use_bpm 240</a:t>
            </a:r>
          </a:p>
          <a:p>
            <a:r>
              <a:rPr lang="de-DE" sz="2400" dirty="0"/>
              <a:t>   </a:t>
            </a:r>
            <a:r>
              <a:rPr lang="de-DE" sz="2400" b="1" dirty="0" err="1">
                <a:solidFill>
                  <a:srgbClr val="FF0000"/>
                </a:solidFill>
              </a:rPr>
              <a:t>play</a:t>
            </a:r>
            <a:r>
              <a:rPr lang="de-DE" sz="2400" dirty="0" err="1"/>
              <a:t>_pattern</a:t>
            </a:r>
            <a:r>
              <a:rPr lang="de-DE" sz="2400" dirty="0"/>
              <a:t> </a:t>
            </a:r>
            <a:r>
              <a:rPr lang="de-DE" sz="2400" b="1" dirty="0">
                <a:solidFill>
                  <a:srgbClr val="FF0000"/>
                </a:solidFill>
              </a:rPr>
              <a:t>(</a:t>
            </a:r>
            <a:r>
              <a:rPr lang="de-DE" sz="2400" b="1" dirty="0" err="1">
                <a:solidFill>
                  <a:srgbClr val="FF0000"/>
                </a:solidFill>
              </a:rPr>
              <a:t>scale</a:t>
            </a:r>
            <a:r>
              <a:rPr lang="de-DE" sz="2400" b="1" dirty="0">
                <a:solidFill>
                  <a:srgbClr val="FF0000"/>
                </a:solidFill>
              </a:rPr>
              <a:t> :e4, :minor).choose</a:t>
            </a:r>
          </a:p>
          <a:p>
            <a:r>
              <a:rPr lang="de-DE" sz="2400" dirty="0"/>
              <a:t>   sleep 1</a:t>
            </a:r>
          </a:p>
          <a:p>
            <a:r>
              <a:rPr lang="de-DE" sz="2400" dirty="0"/>
              <a:t>end</a:t>
            </a:r>
          </a:p>
          <a:p>
            <a:endParaRPr lang="de-DE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556792" y="6228184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8800" y="6156176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1354</Words>
  <Application>Microsoft Macintosh PowerPoint</Application>
  <PresentationFormat>Bildschirmpräsentation (4:3)</PresentationFormat>
  <Paragraphs>274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Microsoft Office-Benutzer</cp:lastModifiedBy>
  <cp:revision>151</cp:revision>
  <cp:lastPrinted>2016-02-03T17:06:56Z</cp:lastPrinted>
  <dcterms:created xsi:type="dcterms:W3CDTF">2016-01-24T12:55:34Z</dcterms:created>
  <dcterms:modified xsi:type="dcterms:W3CDTF">2018-03-07T06:34:35Z</dcterms:modified>
</cp:coreProperties>
</file>