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82" r:id="rId11"/>
    <p:sldId id="283" r:id="rId12"/>
    <p:sldId id="284" r:id="rId13"/>
    <p:sldId id="285" r:id="rId14"/>
    <p:sldId id="278" r:id="rId15"/>
    <p:sldId id="261" r:id="rId16"/>
    <p:sldId id="266" r:id="rId17"/>
    <p:sldId id="267" r:id="rId18"/>
    <p:sldId id="273" r:id="rId19"/>
    <p:sldId id="277" r:id="rId20"/>
    <p:sldId id="276" r:id="rId21"/>
    <p:sldId id="265" r:id="rId22"/>
    <p:sldId id="279" r:id="rId23"/>
    <p:sldId id="280" r:id="rId24"/>
    <p:sldId id="281" r:id="rId25"/>
    <p:sldId id="270" r:id="rId26"/>
    <p:sldId id="272" r:id="rId27"/>
    <p:sldId id="271" r:id="rId28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1411"/>
  </p:normalViewPr>
  <p:slideViewPr>
    <p:cSldViewPr>
      <p:cViewPr varScale="1">
        <p:scale>
          <a:sx n="84" d="100"/>
          <a:sy n="84" d="100"/>
        </p:scale>
        <p:origin x="384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05.09.18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05.09.18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2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37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6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8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71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0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646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31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372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05.09.18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Verwende den </a:t>
            </a:r>
            <a:r>
              <a:rPr lang="de-DE" dirty="0" err="1"/>
              <a:t>Buffer</a:t>
            </a:r>
            <a:r>
              <a:rPr lang="de-DE"/>
              <a:t> 0 in Sonic Pi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err="1"/>
              <a:t>Buffer</a:t>
            </a:r>
            <a:r>
              <a:rPr lang="de-DE"/>
              <a:t> 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/>
              <a:t>Ein Sonic Pi Workshop</a:t>
            </a:r>
          </a:p>
          <a:p>
            <a:pPr algn="r"/>
            <a:r>
              <a:rPr lang="de-DE"/>
              <a:t>für Kinder</a:t>
            </a:r>
          </a:p>
          <a:p>
            <a:pPr algn="r"/>
            <a:r>
              <a:rPr lang="de-DE" sz="1100"/>
              <a:t>von Stefan Höhn, Irene Höppner und Matthias </a:t>
            </a:r>
            <a:r>
              <a:rPr lang="de-DE" sz="1100" err="1"/>
              <a:t>Malstädt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BUFFER </a:t>
            </a:r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E19661D-B4D1-3741-8A25-F4E26875D8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 dirty="0"/>
              <a:t>Wenn / Dann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74D6D-8447-F149-83F0-0585C4D79417}"/>
              </a:ext>
            </a:extLst>
          </p:cNvPr>
          <p:cNvSpPr txBox="1"/>
          <p:nvPr/>
        </p:nvSpPr>
        <p:spPr>
          <a:xfrm>
            <a:off x="2095109" y="6230895"/>
            <a:ext cx="192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Zählen mit </a:t>
            </a:r>
            <a:r>
              <a:rPr lang="de-DE" dirty="0" err="1"/>
              <a:t>if</a:t>
            </a:r>
            <a:r>
              <a:rPr lang="de-DE" dirty="0"/>
              <a:t> / </a:t>
            </a:r>
            <a:r>
              <a:rPr lang="de-DE" dirty="0" err="1"/>
              <a:t>else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99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r>
              <a:rPr lang="de-DE" sz="2000" dirty="0"/>
              <a:t>Wir nennen </a:t>
            </a:r>
            <a:r>
              <a:rPr lang="de-DE" sz="2000" dirty="0" err="1"/>
              <a:t>meinton</a:t>
            </a:r>
            <a:r>
              <a:rPr lang="de-DE" sz="2000" dirty="0"/>
              <a:t> eine Variable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978729"/>
          </a:xfrm>
        </p:spPr>
        <p:txBody>
          <a:bodyPr/>
          <a:lstStyle/>
          <a:p>
            <a:r>
              <a:rPr lang="de-DE" dirty="0"/>
              <a:t>Was passiert hier und warum? </a:t>
            </a:r>
            <a:br>
              <a:rPr lang="de-DE" dirty="0"/>
            </a:br>
            <a:r>
              <a:rPr lang="de-DE" dirty="0"/>
              <a:t>Was ist </a:t>
            </a:r>
            <a:r>
              <a:rPr lang="de-DE" dirty="0" err="1">
                <a:solidFill>
                  <a:srgbClr val="0070C0"/>
                </a:solidFill>
              </a:rPr>
              <a:t>meinton</a:t>
            </a:r>
            <a:r>
              <a:rPr lang="de-DE" dirty="0"/>
              <a:t>? Was bedeutet das = ?</a:t>
            </a:r>
          </a:p>
          <a:p>
            <a:r>
              <a:rPr lang="de-DE" dirty="0"/>
              <a:t>Was passiert wenn du in </a:t>
            </a:r>
            <a:r>
              <a:rPr lang="de-DE" dirty="0" err="1">
                <a:solidFill>
                  <a:srgbClr val="0070C0"/>
                </a:solidFill>
              </a:rPr>
              <a:t>meinton</a:t>
            </a:r>
            <a:r>
              <a:rPr lang="de-DE" b="0" dirty="0">
                <a:solidFill>
                  <a:schemeClr val="tx1"/>
                </a:solidFill>
              </a:rPr>
              <a:t>= 60 schreibst?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/>
              <a:t>Welche Zahl hat </a:t>
            </a:r>
            <a:r>
              <a:rPr lang="de-DE" dirty="0" err="1"/>
              <a:t>meinton</a:t>
            </a:r>
            <a:r>
              <a:rPr lang="de-DE" dirty="0"/>
              <a:t> nach der vierten Zeile?</a:t>
            </a:r>
          </a:p>
          <a:p>
            <a:r>
              <a:rPr lang="de-DE" dirty="0"/>
              <a:t>Welcher Ton wird in der vierten Zeile gespielt?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836712" y="803964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 50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endParaRPr lang="de-DE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816536" y="5364088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 50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endParaRPr lang="de-D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de-DE" sz="2800" dirty="0" err="1"/>
              <a:t>sleep</a:t>
            </a:r>
            <a:r>
              <a:rPr lang="de-DE" sz="2800" dirty="0"/>
              <a:t> 1</a:t>
            </a:r>
          </a:p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+ 20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endParaRPr lang="de-D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0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02332" y="4048329"/>
            <a:ext cx="6453336" cy="369332"/>
          </a:xfrm>
        </p:spPr>
        <p:txBody>
          <a:bodyPr/>
          <a:lstStyle/>
          <a:p>
            <a:r>
              <a:rPr lang="de-DE" dirty="0"/>
              <a:t>Welche vier Töne werden hier gespielt?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/>
              <a:t>Was passiert nun?</a:t>
            </a:r>
          </a:p>
          <a:p>
            <a:r>
              <a:rPr lang="de-DE" dirty="0"/>
              <a:t>Was ist nach einer Weile das Problem? (Tipp: bei ca. 125)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769224" y="513470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meinton</a:t>
            </a:r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50</a:t>
            </a:r>
          </a:p>
          <a:p>
            <a:r>
              <a:rPr lang="de-DE" sz="2800" dirty="0"/>
              <a:t>live_loop </a:t>
            </a:r>
            <a:r>
              <a:rPr lang="de-DE" sz="2800" dirty="0">
                <a:solidFill>
                  <a:srgbClr val="FFC000"/>
                </a:solidFill>
              </a:rPr>
              <a:t>:</a:t>
            </a:r>
            <a:r>
              <a:rPr lang="de-DE" sz="2800" dirty="0" err="1">
                <a:solidFill>
                  <a:srgbClr val="FFC000"/>
                </a:solidFill>
              </a:rPr>
              <a:t>immerwieder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/>
              <a:t>do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de-DE" sz="2800" dirty="0" err="1"/>
              <a:t>meinton</a:t>
            </a:r>
            <a:r>
              <a:rPr lang="de-DE" sz="2800" dirty="0"/>
              <a:t> = </a:t>
            </a:r>
            <a:r>
              <a:rPr lang="de-DE" sz="2800" dirty="0" err="1"/>
              <a:t>meinton</a:t>
            </a:r>
            <a:r>
              <a:rPr lang="de-DE" sz="2800" dirty="0"/>
              <a:t> + 1</a:t>
            </a:r>
          </a:p>
          <a:p>
            <a:r>
              <a:rPr lang="de-DE" sz="2800" dirty="0"/>
              <a:t>   </a:t>
            </a:r>
            <a:r>
              <a:rPr lang="de-DE" sz="2800" dirty="0" err="1"/>
              <a:t>play</a:t>
            </a:r>
            <a:r>
              <a:rPr lang="de-DE" sz="2800" dirty="0"/>
              <a:t> </a:t>
            </a:r>
            <a:r>
              <a:rPr lang="de-DE" sz="2800" dirty="0" err="1"/>
              <a:t>meinton</a:t>
            </a:r>
            <a:endParaRPr lang="de-DE" sz="2800" dirty="0"/>
          </a:p>
          <a:p>
            <a:r>
              <a:rPr lang="de-DE" sz="2800" dirty="0"/>
              <a:t>   </a:t>
            </a:r>
            <a:r>
              <a:rPr lang="de-DE" sz="2800" dirty="0" err="1"/>
              <a:t>sleep</a:t>
            </a:r>
            <a:r>
              <a:rPr lang="de-DE" sz="2800" dirty="0"/>
              <a:t> 0.5</a:t>
            </a:r>
          </a:p>
          <a:p>
            <a:r>
              <a:rPr lang="de-DE" sz="2800" dirty="0"/>
              <a:t>end</a:t>
            </a:r>
          </a:p>
        </p:txBody>
      </p: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1903CAE5-8FB3-864F-B8A9-DD91BE9A5A02}"/>
              </a:ext>
            </a:extLst>
          </p:cNvPr>
          <p:cNvSpPr/>
          <p:nvPr/>
        </p:nvSpPr>
        <p:spPr>
          <a:xfrm rot="10800000">
            <a:off x="80628" y="5724127"/>
            <a:ext cx="648072" cy="1944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D1CAC-B32F-3D48-8036-870FB145AF53}"/>
              </a:ext>
            </a:extLst>
          </p:cNvPr>
          <p:cNvSpPr txBox="1"/>
          <p:nvPr/>
        </p:nvSpPr>
        <p:spPr>
          <a:xfrm>
            <a:off x="202332" y="6402577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Immer</a:t>
            </a:r>
          </a:p>
          <a:p>
            <a:r>
              <a:rPr lang="de-DE" dirty="0"/>
              <a:t>wieder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3FEB-C40C-C649-A50E-ED9D81A1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1154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8FEB7-7A3A-3147-B22F-7DB4F2F60F78}"/>
              </a:ext>
            </a:extLst>
          </p:cNvPr>
          <p:cNvSpPr/>
          <p:nvPr/>
        </p:nvSpPr>
        <p:spPr>
          <a:xfrm>
            <a:off x="202332" y="3059832"/>
            <a:ext cx="6453336" cy="105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E112B-1846-7E43-8AAE-EEBB05284CA2}"/>
              </a:ext>
            </a:extLst>
          </p:cNvPr>
          <p:cNvSpPr txBox="1"/>
          <p:nvPr/>
        </p:nvSpPr>
        <p:spPr>
          <a:xfrm>
            <a:off x="1272586" y="288519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= 50</a:t>
            </a:r>
          </a:p>
          <a:p>
            <a:endParaRPr lang="de-DE" sz="1400" dirty="0"/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  <a:p>
            <a:endParaRPr lang="de-DE" sz="1400" dirty="0"/>
          </a:p>
          <a:p>
            <a:r>
              <a:rPr lang="de-DE" sz="1400" dirty="0" err="1"/>
              <a:t>meinton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+ 1</a:t>
            </a:r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  <a:p>
            <a:endParaRPr lang="de-DE" sz="1400" dirty="0"/>
          </a:p>
          <a:p>
            <a:r>
              <a:rPr lang="de-DE" sz="1400" dirty="0" err="1"/>
              <a:t>meinton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+ 1</a:t>
            </a:r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  <a:p>
            <a:endParaRPr lang="de-DE" sz="1400" dirty="0"/>
          </a:p>
          <a:p>
            <a:r>
              <a:rPr lang="de-DE" sz="1400" dirty="0" err="1"/>
              <a:t>meinton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r>
              <a:rPr lang="de-DE" sz="1400" dirty="0"/>
              <a:t> + 1</a:t>
            </a:r>
          </a:p>
          <a:p>
            <a:r>
              <a:rPr lang="de-DE" sz="1400" dirty="0" err="1"/>
              <a:t>play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1"/>
                </a:solidFill>
              </a:rPr>
              <a:t>meinton</a:t>
            </a:r>
            <a:endParaRPr lang="de-DE" sz="1400" dirty="0">
              <a:solidFill>
                <a:schemeClr val="accent1"/>
              </a:solidFill>
            </a:endParaRPr>
          </a:p>
          <a:p>
            <a:r>
              <a:rPr lang="de-DE" sz="1400" dirty="0" err="1"/>
              <a:t>sleep</a:t>
            </a:r>
            <a:r>
              <a:rPr lang="de-DE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8714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02332" y="4048329"/>
            <a:ext cx="6453336" cy="369332"/>
          </a:xfrm>
        </p:spPr>
        <p:txBody>
          <a:bodyPr/>
          <a:lstStyle/>
          <a:p>
            <a:r>
              <a:rPr lang="de-DE" dirty="0"/>
              <a:t>Was passiert bei 100 und warum?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238422" y="5943661"/>
            <a:ext cx="2479204" cy="1366528"/>
          </a:xfrm>
        </p:spPr>
        <p:txBody>
          <a:bodyPr/>
          <a:lstStyle/>
          <a:p>
            <a:r>
              <a:rPr lang="de-DE" dirty="0"/>
              <a:t>Zum Knobeln für die</a:t>
            </a:r>
          </a:p>
          <a:p>
            <a:r>
              <a:rPr lang="de-DE" dirty="0"/>
              <a:t>Fortgeschrittenen</a:t>
            </a:r>
          </a:p>
          <a:p>
            <a:endParaRPr lang="de-DE" dirty="0"/>
          </a:p>
          <a:p>
            <a:r>
              <a:rPr lang="de-DE" dirty="0"/>
              <a:t>Was passiert hier?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3FEB-C40C-C649-A50E-ED9D81A1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1154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8FEB7-7A3A-3147-B22F-7DB4F2F60F78}"/>
              </a:ext>
            </a:extLst>
          </p:cNvPr>
          <p:cNvSpPr/>
          <p:nvPr/>
        </p:nvSpPr>
        <p:spPr>
          <a:xfrm>
            <a:off x="202332" y="3059832"/>
            <a:ext cx="6453336" cy="105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F1FA4-7CDF-B843-BEA2-1E120ADA9517}"/>
              </a:ext>
            </a:extLst>
          </p:cNvPr>
          <p:cNvSpPr txBox="1"/>
          <p:nvPr/>
        </p:nvSpPr>
        <p:spPr>
          <a:xfrm>
            <a:off x="1037817" y="61673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 = 50</a:t>
            </a:r>
          </a:p>
          <a:p>
            <a:r>
              <a:rPr lang="de-DE" dirty="0"/>
              <a:t>live_loop :</a:t>
            </a:r>
            <a:r>
              <a:rPr lang="de-DE" dirty="0" err="1"/>
              <a:t>immerwieder</a:t>
            </a:r>
            <a:r>
              <a:rPr lang="de-DE" dirty="0"/>
              <a:t> do</a:t>
            </a:r>
          </a:p>
          <a:p>
            <a:r>
              <a:rPr lang="de-DE" dirty="0"/>
              <a:t>   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 = 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r>
              <a:rPr lang="de-DE" dirty="0"/>
              <a:t> + 1</a:t>
            </a:r>
          </a:p>
          <a:p>
            <a:r>
              <a:rPr lang="de-DE" dirty="0"/>
              <a:t>  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meinton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/>
              <a:t>   </a:t>
            </a:r>
            <a:r>
              <a:rPr lang="de-DE" dirty="0" err="1"/>
              <a:t>sleep</a:t>
            </a:r>
            <a:r>
              <a:rPr lang="de-DE" dirty="0"/>
              <a:t> 0.5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  </a:t>
            </a:r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 (</a:t>
            </a:r>
            <a:r>
              <a:rPr lang="de-DE" dirty="0" err="1">
                <a:solidFill>
                  <a:srgbClr val="FF0000"/>
                </a:solidFill>
              </a:rPr>
              <a:t>meinton</a:t>
            </a:r>
            <a:r>
              <a:rPr lang="de-DE" dirty="0">
                <a:solidFill>
                  <a:srgbClr val="FF0000"/>
                </a:solidFill>
              </a:rPr>
              <a:t>==100) </a:t>
            </a:r>
            <a:r>
              <a:rPr lang="de-DE" dirty="0" err="1">
                <a:solidFill>
                  <a:srgbClr val="FF0000"/>
                </a:solidFill>
              </a:rPr>
              <a:t>then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    </a:t>
            </a:r>
            <a:r>
              <a:rPr lang="de-DE" dirty="0" err="1">
                <a:solidFill>
                  <a:srgbClr val="FF0000"/>
                </a:solidFill>
              </a:rPr>
              <a:t>meinton</a:t>
            </a:r>
            <a:r>
              <a:rPr lang="de-DE" dirty="0">
                <a:solidFill>
                  <a:srgbClr val="FF0000"/>
                </a:solidFill>
              </a:rPr>
              <a:t> = 50</a:t>
            </a:r>
          </a:p>
          <a:p>
            <a:r>
              <a:rPr lang="de-DE" dirty="0">
                <a:solidFill>
                  <a:srgbClr val="FF0000"/>
                </a:solidFill>
              </a:rPr>
              <a:t>  end</a:t>
            </a:r>
          </a:p>
          <a:p>
            <a:endParaRPr lang="de-DE" dirty="0"/>
          </a:p>
          <a:p>
            <a:r>
              <a:rPr lang="de-DE" dirty="0"/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98317-A37F-3349-A5FF-580BB7F73099}"/>
              </a:ext>
            </a:extLst>
          </p:cNvPr>
          <p:cNvSpPr/>
          <p:nvPr/>
        </p:nvSpPr>
        <p:spPr>
          <a:xfrm>
            <a:off x="202332" y="8172400"/>
            <a:ext cx="6453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FC1CED-2AA3-0E44-85AD-ECA9D2A04AA4}"/>
              </a:ext>
            </a:extLst>
          </p:cNvPr>
          <p:cNvSpPr/>
          <p:nvPr/>
        </p:nvSpPr>
        <p:spPr>
          <a:xfrm>
            <a:off x="1714500" y="4638917"/>
            <a:ext cx="3429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meinton</a:t>
            </a:r>
            <a:r>
              <a:rPr lang="de-DE" sz="1200" dirty="0"/>
              <a:t> = 50</a:t>
            </a:r>
          </a:p>
          <a:p>
            <a:r>
              <a:rPr lang="de-DE" sz="1200" dirty="0" err="1">
                <a:solidFill>
                  <a:schemeClr val="accent1"/>
                </a:solidFill>
              </a:rPr>
              <a:t>zaehleHoch</a:t>
            </a:r>
            <a:r>
              <a:rPr lang="de-DE" sz="1200" dirty="0">
                <a:solidFill>
                  <a:schemeClr val="accent1"/>
                </a:solidFill>
              </a:rPr>
              <a:t> = 1     # Zähle hoch = 1, </a:t>
            </a:r>
            <a:r>
              <a:rPr lang="de-DE" sz="1200" dirty="0" err="1">
                <a:solidFill>
                  <a:schemeClr val="accent1"/>
                </a:solidFill>
              </a:rPr>
              <a:t>Zö</a:t>
            </a:r>
            <a:br>
              <a:rPr lang="de-DE" sz="1200" dirty="0">
                <a:solidFill>
                  <a:schemeClr val="accent1"/>
                </a:solidFill>
              </a:rPr>
            </a:br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/>
              <a:t>live_loop :</a:t>
            </a:r>
            <a:r>
              <a:rPr lang="de-DE" sz="1200" dirty="0" err="1"/>
              <a:t>immerwieder</a:t>
            </a:r>
            <a:r>
              <a:rPr lang="de-DE" sz="1200" dirty="0"/>
              <a:t> do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if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chemeClr val="accent1"/>
                </a:solidFill>
              </a:rPr>
              <a:t>zaehleHoch</a:t>
            </a:r>
            <a:r>
              <a:rPr lang="de-DE" sz="1200" dirty="0">
                <a:solidFill>
                  <a:schemeClr val="accent1"/>
                </a:solidFill>
              </a:rPr>
              <a:t> == 1</a:t>
            </a:r>
            <a:r>
              <a:rPr lang="de-DE" sz="1200" dirty="0"/>
              <a:t>) </a:t>
            </a:r>
            <a:r>
              <a:rPr lang="de-DE" sz="1200" dirty="0" err="1"/>
              <a:t>then</a:t>
            </a:r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 err="1"/>
              <a:t>meinton</a:t>
            </a:r>
            <a:r>
              <a:rPr lang="de-DE" sz="1200" dirty="0"/>
              <a:t> = </a:t>
            </a:r>
            <a:r>
              <a:rPr lang="de-DE" sz="1200" dirty="0" err="1"/>
              <a:t>meinton</a:t>
            </a:r>
            <a:r>
              <a:rPr lang="de-DE" sz="1200" dirty="0"/>
              <a:t> + 1</a:t>
            </a:r>
          </a:p>
          <a:p>
            <a:r>
              <a:rPr lang="de-DE" sz="1200" dirty="0"/>
              <a:t>  end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if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chemeClr val="accent1"/>
                </a:solidFill>
              </a:rPr>
              <a:t>zaehleHoch</a:t>
            </a:r>
            <a:r>
              <a:rPr lang="de-DE" sz="1200" dirty="0">
                <a:solidFill>
                  <a:schemeClr val="accent1"/>
                </a:solidFill>
              </a:rPr>
              <a:t> == 0</a:t>
            </a:r>
            <a:r>
              <a:rPr lang="de-DE" sz="1200" dirty="0"/>
              <a:t>) </a:t>
            </a:r>
            <a:r>
              <a:rPr lang="de-DE" sz="1200" dirty="0" err="1"/>
              <a:t>then</a:t>
            </a:r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 err="1"/>
              <a:t>meinton</a:t>
            </a:r>
            <a:r>
              <a:rPr lang="de-DE" sz="1200" dirty="0"/>
              <a:t> = </a:t>
            </a:r>
            <a:r>
              <a:rPr lang="de-DE" sz="1200" dirty="0" err="1"/>
              <a:t>meinton</a:t>
            </a:r>
            <a:r>
              <a:rPr lang="de-DE" sz="1200" dirty="0"/>
              <a:t> -1</a:t>
            </a:r>
          </a:p>
          <a:p>
            <a:r>
              <a:rPr lang="de-DE" sz="1200" dirty="0"/>
              <a:t>  end</a:t>
            </a:r>
          </a:p>
          <a:p>
            <a:r>
              <a:rPr lang="de-DE" sz="1200" dirty="0"/>
              <a:t>  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play</a:t>
            </a:r>
            <a:r>
              <a:rPr lang="de-DE" sz="1200" dirty="0"/>
              <a:t> </a:t>
            </a:r>
            <a:r>
              <a:rPr lang="de-DE" sz="1200" dirty="0" err="1"/>
              <a:t>meinton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sleep</a:t>
            </a:r>
            <a:r>
              <a:rPr lang="de-DE" sz="1200" dirty="0"/>
              <a:t> 1</a:t>
            </a:r>
          </a:p>
          <a:p>
            <a:r>
              <a:rPr lang="de-DE" sz="1200" dirty="0"/>
              <a:t>  </a:t>
            </a:r>
          </a:p>
          <a:p>
            <a:r>
              <a:rPr lang="de-DE" sz="1200" dirty="0"/>
              <a:t>  </a:t>
            </a: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(</a:t>
            </a:r>
            <a:r>
              <a:rPr lang="de-DE" sz="1200" dirty="0" err="1">
                <a:solidFill>
                  <a:schemeClr val="accent1"/>
                </a:solidFill>
              </a:rPr>
              <a:t>meinton</a:t>
            </a:r>
            <a:r>
              <a:rPr lang="de-DE" sz="1200" dirty="0">
                <a:solidFill>
                  <a:schemeClr val="accent1"/>
                </a:solidFill>
              </a:rPr>
              <a:t>==55) </a:t>
            </a:r>
            <a:r>
              <a:rPr lang="de-DE" sz="1200" dirty="0" err="1">
                <a:solidFill>
                  <a:schemeClr val="accent1"/>
                </a:solidFill>
              </a:rPr>
              <a:t>then</a:t>
            </a:r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accent1"/>
                </a:solidFill>
              </a:rPr>
              <a:t>       </a:t>
            </a:r>
            <a:r>
              <a:rPr lang="de-DE" sz="1200" dirty="0" err="1">
                <a:solidFill>
                  <a:schemeClr val="accent1"/>
                </a:solidFill>
              </a:rPr>
              <a:t>zaehleHoch</a:t>
            </a:r>
            <a:r>
              <a:rPr lang="de-DE" sz="1200" dirty="0">
                <a:solidFill>
                  <a:schemeClr val="accent1"/>
                </a:solidFill>
              </a:rPr>
              <a:t> = 0</a:t>
            </a:r>
          </a:p>
          <a:p>
            <a:r>
              <a:rPr lang="de-DE" sz="1200" dirty="0">
                <a:solidFill>
                  <a:schemeClr val="accent1"/>
                </a:solidFill>
              </a:rPr>
              <a:t>  end</a:t>
            </a:r>
          </a:p>
          <a:p>
            <a:r>
              <a:rPr lang="de-DE" sz="1200" dirty="0">
                <a:solidFill>
                  <a:schemeClr val="accent1"/>
                </a:solidFill>
              </a:rPr>
              <a:t>  </a:t>
            </a: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(</a:t>
            </a:r>
            <a:r>
              <a:rPr lang="de-DE" sz="1200" dirty="0" err="1">
                <a:solidFill>
                  <a:schemeClr val="accent1"/>
                </a:solidFill>
              </a:rPr>
              <a:t>meinton</a:t>
            </a:r>
            <a:r>
              <a:rPr lang="de-DE" sz="1200" dirty="0">
                <a:solidFill>
                  <a:schemeClr val="accent1"/>
                </a:solidFill>
              </a:rPr>
              <a:t>==50) </a:t>
            </a:r>
            <a:r>
              <a:rPr lang="de-DE" sz="1200" dirty="0" err="1">
                <a:solidFill>
                  <a:schemeClr val="accent1"/>
                </a:solidFill>
              </a:rPr>
              <a:t>then</a:t>
            </a:r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accent1"/>
                </a:solidFill>
              </a:rPr>
              <a:t>      </a:t>
            </a:r>
            <a:r>
              <a:rPr lang="de-DE" sz="1200" dirty="0" err="1">
                <a:solidFill>
                  <a:schemeClr val="accent1"/>
                </a:solidFill>
              </a:rPr>
              <a:t>zaehleHoch</a:t>
            </a:r>
            <a:r>
              <a:rPr lang="de-DE" sz="1200" dirty="0">
                <a:solidFill>
                  <a:schemeClr val="accent1"/>
                </a:solidFill>
              </a:rPr>
              <a:t> = 1</a:t>
            </a:r>
          </a:p>
          <a:p>
            <a:r>
              <a:rPr lang="de-DE" sz="1200" dirty="0">
                <a:solidFill>
                  <a:schemeClr val="accent1"/>
                </a:solidFill>
              </a:rPr>
              <a:t>  end</a:t>
            </a:r>
          </a:p>
          <a:p>
            <a:endParaRPr lang="de-DE" sz="1200" dirty="0"/>
          </a:p>
          <a:p>
            <a:r>
              <a:rPr lang="de-DE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5202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4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8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nennen das eine (Endlos-)Schleife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/>
              <a:t>Füge ein weiteres sample </a:t>
            </a:r>
            <a:r>
              <a:rPr lang="de-DE" i="1" err="1"/>
              <a:t>sn_zome</a:t>
            </a:r>
            <a:r>
              <a:rPr lang="de-DE"/>
              <a:t> mit </a:t>
            </a:r>
            <a:r>
              <a:rPr lang="de-DE" i="1" err="1"/>
              <a:t>sleep</a:t>
            </a:r>
            <a:r>
              <a:rPr lang="de-DE" i="1"/>
              <a:t> 1 </a:t>
            </a:r>
            <a:r>
              <a:rPr lang="de-DE"/>
              <a:t>hinzu</a:t>
            </a:r>
          </a:p>
          <a:p>
            <a:r>
              <a:rPr lang="de-DE"/>
              <a:t>Mach‘ das Schlagzeug schneller (120)</a:t>
            </a:r>
          </a:p>
          <a:p>
            <a:r>
              <a:rPr lang="de-DE"/>
              <a:t>:</a:t>
            </a:r>
            <a:r>
              <a:rPr lang="de-DE" err="1"/>
              <a:t>drum_bass_hard</a:t>
            </a:r>
            <a:r>
              <a:rPr lang="de-DE"/>
              <a:t>	:</a:t>
            </a:r>
            <a:r>
              <a:rPr lang="de-DE" err="1"/>
              <a:t>drum_snare_hard</a:t>
            </a:r>
            <a:r>
              <a:rPr lang="de-DE"/>
              <a:t>	:</a:t>
            </a:r>
            <a:r>
              <a:rPr lang="de-DE" err="1"/>
              <a:t>drum_tom_hi_hard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240668"/>
          </a:xfrm>
        </p:spPr>
        <p:txBody>
          <a:bodyPr/>
          <a:lstStyle/>
          <a:p>
            <a:r>
              <a:rPr lang="de-DE"/>
              <a:t>live_loop :</a:t>
            </a:r>
            <a:r>
              <a:rPr lang="de-DE" err="1"/>
              <a:t>schlagzeug</a:t>
            </a:r>
            <a:r>
              <a:rPr lang="de-DE"/>
              <a:t> do  	</a:t>
            </a:r>
          </a:p>
          <a:p>
            <a:r>
              <a:rPr lang="de-DE"/>
              <a:t>	sample :</a:t>
            </a:r>
            <a:r>
              <a:rPr lang="de-DE" err="1"/>
              <a:t>bd_haus</a:t>
            </a:r>
            <a:endParaRPr lang="de-DE"/>
          </a:p>
          <a:p>
            <a:r>
              <a:rPr lang="de-DE"/>
              <a:t> 	</a:t>
            </a:r>
            <a:r>
              <a:rPr lang="de-DE" err="1"/>
              <a:t>sleep</a:t>
            </a:r>
            <a:r>
              <a:rPr lang="de-DE"/>
              <a:t> 1</a:t>
            </a:r>
          </a:p>
          <a:p>
            <a:r>
              <a:rPr lang="de-DE"/>
              <a:t>end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Ein Gitarren-Sample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/>
              <a:t>Probiere aus.</a:t>
            </a:r>
          </a:p>
          <a:p>
            <a:r>
              <a:rPr lang="de-DE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/>
              <a:t>use_bpm		</a:t>
            </a:r>
            <a:r>
              <a:rPr lang="de-DE" err="1"/>
              <a:t>use_synth</a:t>
            </a:r>
            <a:r>
              <a:rPr lang="de-DE"/>
              <a:t> :</a:t>
            </a:r>
            <a:r>
              <a:rPr lang="de-DE" err="1"/>
              <a:t>hollow</a:t>
            </a:r>
            <a:r>
              <a:rPr lang="de-DE"/>
              <a:t>		,</a:t>
            </a:r>
            <a:r>
              <a:rPr lang="de-DE" err="1"/>
              <a:t>amp</a:t>
            </a:r>
            <a:r>
              <a:rPr lang="de-DE"/>
              <a:t>: 5</a:t>
            </a:r>
          </a:p>
          <a:p>
            <a:r>
              <a:rPr lang="de-DE" err="1"/>
              <a:t>use_synth</a:t>
            </a:r>
            <a:r>
              <a:rPr lang="de-DE"/>
              <a:t>: </a:t>
            </a:r>
            <a:r>
              <a:rPr lang="de-DE" err="1"/>
              <a:t>hoover</a:t>
            </a:r>
            <a:r>
              <a:rPr lang="de-DE"/>
              <a:t>		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/>
              <a:t>live_loop :</a:t>
            </a:r>
            <a:r>
              <a:rPr lang="de-DE" err="1"/>
              <a:t>melodie</a:t>
            </a:r>
            <a:r>
              <a:rPr lang="de-DE"/>
              <a:t> do  	</a:t>
            </a:r>
          </a:p>
          <a:p>
            <a:pPr algn="l"/>
            <a:r>
              <a:rPr lang="de-DE"/>
              <a:t>	sample :guit_em9</a:t>
            </a:r>
          </a:p>
          <a:p>
            <a:pPr algn="l"/>
            <a:r>
              <a:rPr lang="de-DE"/>
              <a:t> 	</a:t>
            </a:r>
            <a:r>
              <a:rPr lang="de-DE" err="1"/>
              <a:t>sleep</a:t>
            </a:r>
            <a:r>
              <a:rPr lang="de-DE"/>
              <a:t> 2</a:t>
            </a:r>
          </a:p>
          <a:p>
            <a:pPr algn="l"/>
            <a:r>
              <a:rPr lang="de-DE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Benutze auch Size – und Size +, um den Text in den Größe zu verändern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369312"/>
            <a:ext cx="6048672" cy="1508105"/>
          </a:xfrm>
        </p:spPr>
        <p:txBody>
          <a:bodyPr/>
          <a:lstStyle/>
          <a:p>
            <a:pPr algn="l"/>
            <a:r>
              <a:rPr lang="de-DE" sz="2000" dirty="0"/>
              <a:t>- Jetzt fügen wir in  6 alles zusammen</a:t>
            </a:r>
          </a:p>
          <a:p>
            <a:pPr algn="l"/>
            <a:r>
              <a:rPr lang="de-DE" sz="2000" dirty="0"/>
              <a:t>- Erst </a:t>
            </a:r>
            <a:r>
              <a:rPr lang="de-DE" sz="2000" dirty="0" err="1"/>
              <a:t>Buffer</a:t>
            </a:r>
            <a:r>
              <a:rPr lang="de-DE" sz="2000" dirty="0"/>
              <a:t> 5, dann </a:t>
            </a:r>
            <a:r>
              <a:rPr lang="de-DE" sz="2000" dirty="0" err="1"/>
              <a:t>Buffer</a:t>
            </a:r>
            <a:r>
              <a:rPr lang="de-DE" sz="2000" dirty="0"/>
              <a:t> 3 und </a:t>
            </a:r>
            <a:r>
              <a:rPr lang="de-DE" sz="2000" dirty="0" err="1"/>
              <a:t>Buffer</a:t>
            </a:r>
            <a:r>
              <a:rPr lang="de-DE" sz="2000" dirty="0"/>
              <a:t> 2</a:t>
            </a:r>
          </a:p>
          <a:p>
            <a:pPr algn="l"/>
            <a:r>
              <a:rPr lang="de-DE" sz="2000" dirty="0"/>
              <a:t>- Starte nach 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live_loop hinzu. 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459759"/>
            <a:ext cx="6048672" cy="2234458"/>
          </a:xfrm>
        </p:spPr>
        <p:txBody>
          <a:bodyPr/>
          <a:lstStyle/>
          <a:p>
            <a:pPr algn="l"/>
            <a:r>
              <a:rPr lang="de-DE" sz="240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Ein Musik-Programm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Samples „</a:t>
            </a:r>
            <a:r>
              <a:rPr lang="de-DE" sz="2400" err="1"/>
              <a:t>loop</a:t>
            </a:r>
            <a:r>
              <a:rPr lang="de-DE" sz="2400"/>
              <a:t>_“ mit </a:t>
            </a:r>
            <a:r>
              <a:rPr lang="de-DE" sz="2400" err="1"/>
              <a:t>sample_duration</a:t>
            </a:r>
            <a:r>
              <a:rPr lang="de-DE" sz="240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89529"/>
          </a:xfrm>
        </p:spPr>
        <p:txBody>
          <a:bodyPr/>
          <a:lstStyle/>
          <a:p>
            <a:r>
              <a:rPr lang="de-DE" sz="1200" dirty="0"/>
              <a:t>1) Ändere die Lautstärken	                               2) Ändere die Rate: rate: 2 oder rate: -1</a:t>
            </a:r>
          </a:p>
          <a:p>
            <a:r>
              <a:rPr lang="de-DE" sz="1200" dirty="0"/>
              <a:t>3) Ersetze das letzte Sample durch		4) Verändere die Geschwindigkeit</a:t>
            </a:r>
            <a:br>
              <a:rPr lang="de-DE" sz="1200" dirty="0"/>
            </a:br>
            <a:r>
              <a:rPr lang="de-DE" sz="1200" dirty="0"/>
              <a:t>      </a:t>
            </a:r>
            <a:r>
              <a:rPr lang="de-DE" sz="1200" dirty="0" err="1">
                <a:solidFill>
                  <a:srgbClr val="00B050"/>
                </a:solidFill>
              </a:rPr>
              <a:t>with_fx</a:t>
            </a:r>
            <a:r>
              <a:rPr lang="de-DE" sz="1200" dirty="0">
                <a:solidFill>
                  <a:srgbClr val="00B050"/>
                </a:solidFill>
              </a:rPr>
              <a:t> :</a:t>
            </a:r>
            <a:r>
              <a:rPr lang="de-DE" sz="1200" dirty="0" err="1">
                <a:solidFill>
                  <a:srgbClr val="00B050"/>
                </a:solidFill>
              </a:rPr>
              <a:t>reverb</a:t>
            </a:r>
            <a:r>
              <a:rPr lang="de-DE" sz="1200" dirty="0">
                <a:solidFill>
                  <a:srgbClr val="00B050"/>
                </a:solidFill>
              </a:rPr>
              <a:t>, </a:t>
            </a:r>
            <a:r>
              <a:rPr lang="de-DE" sz="1200" dirty="0" err="1">
                <a:solidFill>
                  <a:srgbClr val="00B050"/>
                </a:solidFill>
              </a:rPr>
              <a:t>room</a:t>
            </a:r>
            <a:r>
              <a:rPr lang="de-DE" sz="1200" dirty="0">
                <a:solidFill>
                  <a:srgbClr val="00B050"/>
                </a:solidFill>
              </a:rPr>
              <a:t>: 0.5 do</a:t>
            </a:r>
            <a:br>
              <a:rPr lang="de-DE" sz="1200" dirty="0"/>
            </a:br>
            <a:r>
              <a:rPr lang="de-DE" sz="1200" dirty="0"/>
              <a:t>          sample :</a:t>
            </a:r>
            <a:r>
              <a:rPr lang="de-DE" sz="1200" dirty="0" err="1"/>
              <a:t>drum_snare_hard</a:t>
            </a:r>
            <a:r>
              <a:rPr lang="de-DE" sz="1200" dirty="0"/>
              <a:t>, </a:t>
            </a:r>
            <a:r>
              <a:rPr lang="de-DE" sz="1200" dirty="0" err="1"/>
              <a:t>amp</a:t>
            </a:r>
            <a:r>
              <a:rPr lang="de-DE" sz="1200" dirty="0"/>
              <a:t>: 4, rate: 1.2  </a:t>
            </a:r>
          </a:p>
          <a:p>
            <a:r>
              <a:rPr lang="de-DE" sz="1200" dirty="0"/>
              <a:t>      </a:t>
            </a:r>
            <a:r>
              <a:rPr lang="de-DE" sz="1200" dirty="0">
                <a:solidFill>
                  <a:srgbClr val="00B050"/>
                </a:solidFill>
              </a:rPr>
              <a:t>end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/>
              <a:t>Was geht hier vor?</a:t>
            </a:r>
          </a:p>
          <a:p>
            <a:r>
              <a:rPr lang="de-DE" sz="1600" err="1"/>
              <a:t>If</a:t>
            </a:r>
            <a:r>
              <a:rPr lang="de-DE" sz="1600"/>
              <a:t> = falls / </a:t>
            </a:r>
            <a:r>
              <a:rPr lang="de-DE" sz="1600" err="1"/>
              <a:t>else</a:t>
            </a:r>
            <a:r>
              <a:rPr lang="de-DE" sz="1600"/>
              <a:t> = andernfalls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9512"/>
            <a:ext cx="6048672" cy="2973122"/>
          </a:xfrm>
        </p:spPr>
        <p:txBody>
          <a:bodyPr/>
          <a:lstStyle/>
          <a:p>
            <a:pPr algn="l"/>
            <a:r>
              <a:rPr lang="de-DE" sz="2400" noProof="1"/>
              <a:t>Spiele etwas mit dem Schlagzeug herum</a:t>
            </a:r>
          </a:p>
          <a:p>
            <a:pPr algn="l"/>
            <a:r>
              <a:rPr lang="de-DE" sz="1200" noProof="1"/>
              <a:t>use_bpm 120</a:t>
            </a:r>
          </a:p>
          <a:p>
            <a:pPr algn="l"/>
            <a:r>
              <a:rPr lang="de-DE" sz="1200" noProof="1"/>
              <a:t>live_loop :schlagzeug do  </a:t>
            </a:r>
          </a:p>
          <a:p>
            <a:pPr algn="l"/>
            <a:r>
              <a:rPr lang="de-DE" sz="1200" noProof="1">
                <a:solidFill>
                  <a:srgbClr val="C00000"/>
                </a:solidFill>
              </a:rPr>
              <a:t>    sample :drum_cymbal_closed, amp: 4,  rate: 1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2  </a:t>
            </a:r>
            <a:br>
              <a:rPr lang="de-DE" sz="1200" noProof="1"/>
            </a:br>
            <a:r>
              <a:rPr lang="de-DE" sz="1200" noProof="1"/>
              <a:t>    sample :drum_bass_soft, amp: 4  </a:t>
            </a:r>
            <a:br>
              <a:rPr lang="de-DE" sz="1200" noProof="1"/>
            </a:br>
            <a:r>
              <a:rPr lang="de-DE" sz="1200" noProof="1"/>
              <a:t>    sleep 1  </a:t>
            </a:r>
            <a:br>
              <a:rPr lang="de-DE" sz="1200" noProof="1"/>
            </a:br>
            <a:r>
              <a:rPr lang="de-DE" sz="1200" noProof="1"/>
              <a:t>    </a:t>
            </a:r>
            <a:r>
              <a:rPr lang="de-DE" sz="1200" noProof="1">
                <a:solidFill>
                  <a:srgbClr val="C00000"/>
                </a:solidFill>
              </a:rPr>
              <a:t>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4 </a:t>
            </a:r>
            <a:br>
              <a:rPr lang="de-DE" sz="1200" noProof="1"/>
            </a:br>
            <a:r>
              <a:rPr lang="de-DE" sz="1200" noProof="1"/>
              <a:t>    sample :drum_snare_hard, amp: 4, </a:t>
            </a:r>
            <a:r>
              <a:rPr lang="de-DE" sz="1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rate: 1.2</a:t>
            </a:r>
            <a:br>
              <a:rPr lang="de-DE" sz="1200" noProof="1"/>
            </a:br>
            <a:r>
              <a:rPr lang="de-DE" sz="1200" noProof="1"/>
              <a:t>    sleep 1</a:t>
            </a:r>
            <a:br>
              <a:rPr lang="de-DE" sz="1200" noProof="1"/>
            </a:br>
            <a:r>
              <a:rPr lang="de-DE" sz="1200" noProof="1"/>
              <a:t>end </a:t>
            </a:r>
            <a:endParaRPr lang="de-DE" sz="2400" noProof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Variablen und Bedingungen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3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62DE3-A3AE-A541-BD50-F6D6F423E8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und warte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err="1"/>
              <a:t>play</a:t>
            </a:r>
            <a:r>
              <a:rPr lang="de-DE"/>
              <a:t> 80	60	62	64	65	20</a:t>
            </a:r>
          </a:p>
          <a:p>
            <a:r>
              <a:rPr lang="de-DE"/>
              <a:t>	67	69	71	72</a:t>
            </a:r>
          </a:p>
          <a:p>
            <a:r>
              <a:rPr lang="de-DE"/>
              <a:t>	:c4	:d4	:c5	:d5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 60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Spiele einen Akkord (Dreiklang)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/>
              <a:t>play :c4 </a:t>
            </a:r>
          </a:p>
          <a:p>
            <a:r>
              <a:rPr lang="en-US"/>
              <a:t>play :e4</a:t>
            </a:r>
          </a:p>
          <a:p>
            <a:r>
              <a:rPr lang="en-US"/>
              <a:t>play :g4 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So kann man Effekte verwenden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steht für „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b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die Größe des Raums für den Hall 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(siehe Seite 9b)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>
                <a:latin typeface="DIN" charset="0"/>
                <a:ea typeface="DIN" charset="0"/>
                <a:cs typeface="DIN" charset="0"/>
              </a:rPr>
              <a:t> do</a:t>
            </a: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>
                <a:latin typeface="DIN" charset="0"/>
                <a:ea typeface="DIN" charset="0"/>
                <a:cs typeface="DIN" charset="0"/>
              </a:rPr>
              <a:t> im Spickzettel)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289930"/>
            <a:ext cx="6048672" cy="2677656"/>
          </a:xfrm>
        </p:spPr>
        <p:txBody>
          <a:bodyPr/>
          <a:lstStyle/>
          <a:p>
            <a:pPr algn="l"/>
            <a:r>
              <a:rPr lang="de-DE" sz="2000" noProof="1"/>
              <a:t>Effekte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live_loop :</a:t>
            </a:r>
            <a:r>
              <a:rPr lang="en-US" sz="2000" dirty="0" err="1">
                <a:solidFill>
                  <a:schemeClr val="tx1"/>
                </a:solidFill>
              </a:rPr>
              <a:t>mitHall</a:t>
            </a:r>
            <a:r>
              <a:rPr lang="en-US" sz="2000" dirty="0">
                <a:solidFill>
                  <a:schemeClr val="tx1"/>
                </a:solidFill>
              </a:rPr>
              <a:t> do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with_fx</a:t>
            </a:r>
            <a:r>
              <a:rPr lang="en-US" sz="2000" dirty="0">
                <a:solidFill>
                  <a:schemeClr val="tx1"/>
                </a:solidFill>
              </a:rPr>
              <a:t> :reverb, room: 0.9 do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play_pattern</a:t>
            </a:r>
            <a:r>
              <a:rPr lang="en-US" sz="2000" dirty="0">
                <a:solidFill>
                  <a:schemeClr val="tx1"/>
                </a:solidFill>
              </a:rPr>
              <a:t> (scale :e4, :minor)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end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835613"/>
          </a:xfrm>
        </p:spPr>
        <p:txBody>
          <a:bodyPr/>
          <a:lstStyle/>
          <a:p>
            <a:r>
              <a:rPr lang="de-DE" sz="1050"/>
              <a:t>Probiere </a:t>
            </a:r>
            <a:r>
              <a:rPr lang="de-DE" sz="1050" err="1">
                <a:solidFill>
                  <a:schemeClr val="accent6"/>
                </a:solidFill>
              </a:rPr>
              <a:t>sleep</a:t>
            </a:r>
            <a:r>
              <a:rPr lang="de-DE" sz="1050">
                <a:solidFill>
                  <a:schemeClr val="accent6"/>
                </a:solidFill>
              </a:rPr>
              <a:t> </a:t>
            </a:r>
            <a:r>
              <a:rPr lang="de-DE" sz="1050" err="1">
                <a:solidFill>
                  <a:schemeClr val="accent6"/>
                </a:solidFill>
              </a:rPr>
              <a:t>sample_duration</a:t>
            </a:r>
            <a:r>
              <a:rPr lang="de-DE" sz="1050">
                <a:solidFill>
                  <a:schemeClr val="accent6"/>
                </a:solidFill>
              </a:rPr>
              <a:t>(:</a:t>
            </a:r>
            <a:r>
              <a:rPr lang="de-DE" sz="1050" err="1">
                <a:solidFill>
                  <a:schemeClr val="accent6"/>
                </a:solidFill>
              </a:rPr>
              <a:t>loop_amen</a:t>
            </a:r>
            <a:r>
              <a:rPr lang="de-DE" sz="1050">
                <a:solidFill>
                  <a:schemeClr val="accent6"/>
                </a:solidFill>
              </a:rPr>
              <a:t>) </a:t>
            </a:r>
            <a:r>
              <a:rPr lang="de-DE" sz="1050"/>
              <a:t>aus! Was passiert und warum?</a:t>
            </a:r>
          </a:p>
          <a:p>
            <a:r>
              <a:rPr lang="de-DE" sz="1050"/>
              <a:t>Füge folgendes hinter dem Sample-Befehl ein:       </a:t>
            </a:r>
            <a:r>
              <a:rPr lang="en-US" sz="1050">
                <a:solidFill>
                  <a:schemeClr val="accent6"/>
                </a:solidFill>
              </a:rPr>
              <a:t>, rate: 2</a:t>
            </a:r>
            <a:r>
              <a:rPr lang="en-US" sz="1050"/>
              <a:t>      Was </a:t>
            </a:r>
            <a:r>
              <a:rPr lang="en-US" sz="1050" err="1"/>
              <a:t>macht</a:t>
            </a:r>
            <a:r>
              <a:rPr lang="en-US" sz="1050"/>
              <a:t> die Rate? Was </a:t>
            </a:r>
            <a:r>
              <a:rPr lang="en-US" sz="1050" err="1"/>
              <a:t>passiert</a:t>
            </a:r>
            <a:r>
              <a:rPr lang="en-US" sz="1050"/>
              <a:t> </a:t>
            </a:r>
            <a:r>
              <a:rPr lang="en-US" sz="1050" err="1"/>
              <a:t>mit</a:t>
            </a:r>
            <a:r>
              <a:rPr lang="en-US" sz="1050"/>
              <a:t> der Pause? </a:t>
            </a:r>
          </a:p>
          <a:p>
            <a:r>
              <a:rPr lang="en-US" sz="1050" err="1"/>
              <a:t>Wie</a:t>
            </a:r>
            <a:r>
              <a:rPr lang="en-US" sz="1050"/>
              <a:t> </a:t>
            </a:r>
            <a:r>
              <a:rPr lang="en-US" sz="1050" err="1"/>
              <a:t>müssen</a:t>
            </a:r>
            <a:r>
              <a:rPr lang="en-US" sz="1050"/>
              <a:t> </a:t>
            </a:r>
            <a:r>
              <a:rPr lang="en-US" sz="1050" err="1"/>
              <a:t>wir</a:t>
            </a:r>
            <a:r>
              <a:rPr lang="en-US" sz="1050"/>
              <a:t> die Pause </a:t>
            </a:r>
            <a:r>
              <a:rPr lang="en-US" sz="1050" err="1"/>
              <a:t>korrigieren</a:t>
            </a:r>
            <a:r>
              <a:rPr lang="en-US" sz="1050"/>
              <a:t>?</a:t>
            </a:r>
          </a:p>
          <a:p>
            <a:r>
              <a:rPr lang="en-US" sz="1050" err="1"/>
              <a:t>Zum</a:t>
            </a:r>
            <a:r>
              <a:rPr lang="en-US" sz="1050"/>
              <a:t> </a:t>
            </a:r>
            <a:r>
              <a:rPr lang="en-US" sz="1050" err="1"/>
              <a:t>Spaß</a:t>
            </a:r>
            <a:r>
              <a:rPr lang="en-US" sz="1050"/>
              <a:t>: </a:t>
            </a:r>
            <a:r>
              <a:rPr lang="en-US" sz="1050" err="1"/>
              <a:t>Versuche</a:t>
            </a:r>
            <a:r>
              <a:rPr lang="en-US" sz="1050"/>
              <a:t> mal </a:t>
            </a:r>
            <a:r>
              <a:rPr lang="en-US" sz="1050" err="1"/>
              <a:t>eine</a:t>
            </a:r>
            <a:r>
              <a:rPr lang="en-US" sz="1050"/>
              <a:t>           </a:t>
            </a:r>
            <a:r>
              <a:rPr lang="en-US" sz="1050">
                <a:solidFill>
                  <a:schemeClr val="accent6"/>
                </a:solidFill>
              </a:rPr>
              <a:t>rate:-1</a:t>
            </a:r>
            <a:endParaRPr lang="de-DE" sz="105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764704" y="5350211"/>
            <a:ext cx="2736304" cy="1877437"/>
          </a:xfrm>
        </p:spPr>
        <p:txBody>
          <a:bodyPr>
            <a:noAutofit/>
          </a:bodyPr>
          <a:lstStyle/>
          <a:p>
            <a:pPr marL="6350" indent="0" algn="l"/>
            <a:r>
              <a:rPr lang="en-US" sz="2000" dirty="0">
                <a:solidFill>
                  <a:schemeClr val="tx1"/>
                </a:solidFill>
              </a:rPr>
              <a:t>live_loop :</a:t>
            </a:r>
            <a:r>
              <a:rPr lang="en-US" sz="2000" dirty="0" err="1">
                <a:solidFill>
                  <a:schemeClr val="tx1"/>
                </a:solidFill>
              </a:rPr>
              <a:t>endlos</a:t>
            </a:r>
            <a:r>
              <a:rPr lang="en-US" sz="2000" dirty="0">
                <a:solidFill>
                  <a:schemeClr val="tx1"/>
                </a:solidFill>
              </a:rPr>
              <a:t> do  </a:t>
            </a:r>
          </a:p>
          <a:p>
            <a:pPr marL="6350" indent="0" algn="l"/>
            <a:r>
              <a:rPr lang="en-US" sz="2000" dirty="0">
                <a:solidFill>
                  <a:schemeClr val="tx1"/>
                </a:solidFill>
              </a:rPr>
              <a:t>   sample :</a:t>
            </a:r>
            <a:r>
              <a:rPr lang="en-US" sz="2000" dirty="0" err="1">
                <a:solidFill>
                  <a:schemeClr val="tx1"/>
                </a:solidFill>
              </a:rPr>
              <a:t>loop_amen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 marL="6350" indent="0" algn="l"/>
            <a:r>
              <a:rPr lang="en-US" sz="2000" dirty="0">
                <a:solidFill>
                  <a:schemeClr val="tx1"/>
                </a:solidFill>
              </a:rPr>
              <a:t>   sleep 4</a:t>
            </a:r>
          </a:p>
          <a:p>
            <a:pPr marL="6350" indent="0" algn="l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3496" y="6815198"/>
            <a:ext cx="39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Schlagzeug soll durchgängig spielen</a:t>
            </a:r>
            <a:br>
              <a:rPr lang="de-DE" dirty="0"/>
            </a:br>
            <a:r>
              <a:rPr lang="de-DE" dirty="0"/>
              <a:t>aber die Pause ist zu lang. Versuche die </a:t>
            </a:r>
          </a:p>
          <a:p>
            <a:r>
              <a:rPr lang="de-DE" dirty="0"/>
              <a:t>richtige Länge herauszufinden.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8840" y="48413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rgbClr val="FFC000"/>
                </a:solidFill>
              </a:rPr>
              <a:t>Sample-Dauer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</a:t>
            </a:r>
            <a:r>
              <a:rPr lang="de-DE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E19661D-B4D1-3741-8A25-F4E26875D8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/>
              <a:t>Schleifen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74D6D-8447-F149-83F0-0585C4D79417}"/>
              </a:ext>
            </a:extLst>
          </p:cNvPr>
          <p:cNvSpPr txBox="1"/>
          <p:nvPr/>
        </p:nvSpPr>
        <p:spPr>
          <a:xfrm>
            <a:off x="2095109" y="6230895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Alien-Geräusche für Spiele</a:t>
            </a:r>
          </a:p>
        </p:txBody>
      </p:sp>
    </p:spTree>
    <p:extLst>
      <p:ext uri="{BB962C8B-B14F-4D97-AF65-F5344CB8AC3E}">
        <p14:creationId xmlns:p14="http://schemas.microsoft.com/office/powerpoint/2010/main" val="349884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r>
              <a:rPr lang="de-DE" sz="2000"/>
              <a:t>Wir nennen das eine </a:t>
            </a:r>
            <a:r>
              <a:rPr lang="de-DE" sz="2000">
                <a:solidFill>
                  <a:srgbClr val="FF0000"/>
                </a:solidFill>
              </a:rPr>
              <a:t>Zähl-Schleife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1311128"/>
          </a:xfrm>
        </p:spPr>
        <p:txBody>
          <a:bodyPr/>
          <a:lstStyle/>
          <a:p>
            <a:r>
              <a:rPr lang="de-DE"/>
              <a:t>Was passiert hier und warum? </a:t>
            </a:r>
            <a:br>
              <a:rPr lang="de-DE"/>
            </a:br>
            <a:r>
              <a:rPr lang="de-DE"/>
              <a:t>Was ist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? Was passiert mit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 in der </a:t>
            </a:r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Schleife</a:t>
            </a:r>
          </a:p>
          <a:p>
            <a:r>
              <a:rPr lang="de-DE"/>
              <a:t>Was macht </a:t>
            </a:r>
            <a:r>
              <a:rPr lang="de-DE" err="1">
                <a:solidFill>
                  <a:srgbClr val="FFC000"/>
                </a:solidFill>
              </a:rPr>
              <a:t>play</a:t>
            </a:r>
            <a:r>
              <a:rPr lang="de-DE"/>
              <a:t> mit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?</a:t>
            </a:r>
          </a:p>
          <a:p>
            <a:r>
              <a:rPr lang="de-DE"/>
              <a:t>Was passiert, wenn du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 in deinen Namen änderst?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/>
              <a:t>Eine Zählschleife in der Endlosschleife</a:t>
            </a:r>
          </a:p>
          <a:p>
            <a:r>
              <a:rPr lang="de-DE"/>
              <a:t>Was passiert nun?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1327076" y="836510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2800">
                <a:solidFill>
                  <a:srgbClr val="FFC000"/>
                </a:solidFill>
              </a:rPr>
              <a:t> </a:t>
            </a:r>
            <a:r>
              <a:rPr lang="de-DE" sz="2800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 sz="2800">
                <a:solidFill>
                  <a:srgbClr val="FFC000"/>
                </a:solidFill>
              </a:rPr>
              <a:t> in </a:t>
            </a:r>
            <a:r>
              <a:rPr lang="de-DE" sz="2800">
                <a:solidFill>
                  <a:srgbClr val="FF0000"/>
                </a:solidFill>
              </a:rPr>
              <a:t>50..65</a:t>
            </a:r>
          </a:p>
          <a:p>
            <a:r>
              <a:rPr lang="de-DE" sz="2800">
                <a:solidFill>
                  <a:srgbClr val="FFC000"/>
                </a:solidFill>
              </a:rPr>
              <a:t>    </a:t>
            </a:r>
            <a:r>
              <a:rPr lang="de-DE" sz="2800" err="1">
                <a:solidFill>
                  <a:srgbClr val="FFC000"/>
                </a:solidFill>
              </a:rPr>
              <a:t>play</a:t>
            </a:r>
            <a:r>
              <a:rPr lang="de-DE" sz="2800">
                <a:solidFill>
                  <a:srgbClr val="FFC000"/>
                </a:solidFill>
              </a:rPr>
              <a:t> </a:t>
            </a:r>
            <a:r>
              <a:rPr lang="de-DE" sz="2800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endParaRPr lang="de-DE" sz="28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800">
                <a:solidFill>
                  <a:srgbClr val="FFC000"/>
                </a:solidFill>
              </a:rPr>
              <a:t>    </a:t>
            </a:r>
            <a:r>
              <a:rPr lang="de-DE" sz="2800" err="1">
                <a:solidFill>
                  <a:srgbClr val="FFC000"/>
                </a:solidFill>
              </a:rPr>
              <a:t>sleep</a:t>
            </a:r>
            <a:r>
              <a:rPr lang="de-DE" sz="2800">
                <a:solidFill>
                  <a:srgbClr val="FFC000"/>
                </a:solidFill>
              </a:rPr>
              <a:t> 1</a:t>
            </a:r>
          </a:p>
          <a:p>
            <a:r>
              <a:rPr lang="de-DE" sz="280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96DE0000-2CEA-DA4A-B0D3-57772684A010}"/>
              </a:ext>
            </a:extLst>
          </p:cNvPr>
          <p:cNvSpPr/>
          <p:nvPr/>
        </p:nvSpPr>
        <p:spPr>
          <a:xfrm rot="10800000">
            <a:off x="266941" y="975439"/>
            <a:ext cx="648072" cy="153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FAC2B-D31E-B541-AA36-2BBC203441B3}"/>
              </a:ext>
            </a:extLst>
          </p:cNvPr>
          <p:cNvSpPr txBox="1"/>
          <p:nvPr/>
        </p:nvSpPr>
        <p:spPr>
          <a:xfrm>
            <a:off x="590977" y="1364012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</a:t>
            </a:r>
          </a:p>
          <a:p>
            <a:r>
              <a:rPr lang="de-DE"/>
              <a:t>50 bis</a:t>
            </a:r>
          </a:p>
          <a:p>
            <a:r>
              <a:rPr lang="de-DE"/>
              <a:t>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769224" y="513470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live_loop </a:t>
            </a:r>
            <a:r>
              <a:rPr lang="de-DE" sz="2800" dirty="0">
                <a:solidFill>
                  <a:srgbClr val="FFC000"/>
                </a:solidFill>
              </a:rPr>
              <a:t>:</a:t>
            </a:r>
            <a:r>
              <a:rPr lang="de-DE" sz="2800" dirty="0" err="1">
                <a:solidFill>
                  <a:srgbClr val="FFC000"/>
                </a:solidFill>
              </a:rPr>
              <a:t>immerwieder</a:t>
            </a:r>
            <a:r>
              <a:rPr lang="de-DE" sz="2800" dirty="0">
                <a:solidFill>
                  <a:srgbClr val="FFC000"/>
                </a:solidFill>
              </a:rPr>
              <a:t> do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50..65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endParaRPr lang="de-DE" sz="2800" dirty="0">
              <a:solidFill>
                <a:srgbClr val="FFC000"/>
              </a:solidFill>
            </a:endParaRP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sleep</a:t>
            </a:r>
            <a:r>
              <a:rPr lang="de-DE" sz="2800" dirty="0">
                <a:solidFill>
                  <a:srgbClr val="FFC000"/>
                </a:solidFill>
              </a:rPr>
              <a:t> 1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end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B2954442-5A98-554F-B036-F23F5B73F42E}"/>
              </a:ext>
            </a:extLst>
          </p:cNvPr>
          <p:cNvSpPr/>
          <p:nvPr/>
        </p:nvSpPr>
        <p:spPr>
          <a:xfrm rot="10800000">
            <a:off x="915014" y="5752696"/>
            <a:ext cx="648072" cy="153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21326-2967-A64B-95EE-2BA699A5E93F}"/>
              </a:ext>
            </a:extLst>
          </p:cNvPr>
          <p:cNvSpPr txBox="1"/>
          <p:nvPr/>
        </p:nvSpPr>
        <p:spPr>
          <a:xfrm>
            <a:off x="1239050" y="6141269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</a:t>
            </a:r>
          </a:p>
          <a:p>
            <a:r>
              <a:rPr lang="de-DE"/>
              <a:t>50 bis</a:t>
            </a:r>
          </a:p>
          <a:p>
            <a:r>
              <a:rPr lang="de-DE"/>
              <a:t>65</a:t>
            </a:r>
          </a:p>
        </p:txBody>
      </p: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1903CAE5-8FB3-864F-B8A9-DD91BE9A5A02}"/>
              </a:ext>
            </a:extLst>
          </p:cNvPr>
          <p:cNvSpPr/>
          <p:nvPr/>
        </p:nvSpPr>
        <p:spPr>
          <a:xfrm rot="10800000">
            <a:off x="80628" y="5372256"/>
            <a:ext cx="648072" cy="22960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D1CAC-B32F-3D48-8036-870FB145AF53}"/>
              </a:ext>
            </a:extLst>
          </p:cNvPr>
          <p:cNvSpPr txBox="1"/>
          <p:nvPr/>
        </p:nvSpPr>
        <p:spPr>
          <a:xfrm>
            <a:off x="79529" y="6195952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Immer</a:t>
            </a:r>
          </a:p>
          <a:p>
            <a:r>
              <a:rPr lang="de-DE"/>
              <a:t>wieder</a:t>
            </a:r>
          </a:p>
        </p:txBody>
      </p:sp>
    </p:spTree>
    <p:extLst>
      <p:ext uri="{BB962C8B-B14F-4D97-AF65-F5344CB8AC3E}">
        <p14:creationId xmlns:p14="http://schemas.microsoft.com/office/powerpoint/2010/main" val="347376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endParaRPr lang="de-DE" sz="200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369332"/>
          </a:xfrm>
        </p:spPr>
        <p:txBody>
          <a:bodyPr/>
          <a:lstStyle/>
          <a:p>
            <a:r>
              <a:rPr lang="de-DE"/>
              <a:t>2400? 4800? 9600?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/>
              <a:t>Füge diesen Teil noch hinzu. Vergleiche! Wie wird das klingen?</a:t>
            </a:r>
          </a:p>
          <a:p>
            <a:r>
              <a:rPr lang="de-DE" dirty="0"/>
              <a:t>Höre es dir erst LANGSAM an (</a:t>
            </a:r>
            <a:r>
              <a:rPr lang="de-DE" dirty="0" err="1"/>
              <a:t>use_bpm</a:t>
            </a:r>
            <a:r>
              <a:rPr lang="de-DE" dirty="0"/>
              <a:t> 480)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1118280" y="12226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use_bpm</a:t>
            </a:r>
            <a:r>
              <a:rPr lang="de-DE" sz="2800" dirty="0">
                <a:solidFill>
                  <a:srgbClr val="FFC000"/>
                </a:solidFill>
              </a:rPr>
              <a:t> 1200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327076" y="5540322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55..70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endParaRPr lang="de-DE" sz="2800" dirty="0">
              <a:solidFill>
                <a:srgbClr val="FFC000"/>
              </a:solidFill>
            </a:endParaRP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sleep</a:t>
            </a:r>
            <a:r>
              <a:rPr lang="de-DE" sz="2800" dirty="0">
                <a:solidFill>
                  <a:srgbClr val="FFC000"/>
                </a:solidFill>
              </a:rPr>
              <a:t> 1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26795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endParaRPr lang="de-DE" sz="200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1034129"/>
          </a:xfrm>
        </p:spPr>
        <p:txBody>
          <a:bodyPr/>
          <a:lstStyle/>
          <a:p>
            <a:r>
              <a:rPr lang="de-DE"/>
              <a:t>75..  , 80..</a:t>
            </a:r>
          </a:p>
          <a:p>
            <a:endParaRPr lang="de-DE"/>
          </a:p>
          <a:p>
            <a:r>
              <a:rPr lang="de-DE"/>
              <a:t>Lass es schneller laufen... Wie hört sich das an?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DBA0-C1F3-1748-8A13-6EC631AC3850}"/>
              </a:ext>
            </a:extLst>
          </p:cNvPr>
          <p:cNvSpPr txBox="1"/>
          <p:nvPr/>
        </p:nvSpPr>
        <p:spPr>
          <a:xfrm>
            <a:off x="1327076" y="19831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60..75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65..80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70..85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5CC8-825D-BD44-B3F0-8A4FE0A1CA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0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play</a:t>
            </a:r>
            <a:r>
              <a:rPr lang="de-DE"/>
              <a:t> :c4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27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sleep</a:t>
            </a:r>
            <a:r>
              <a:rPr lang="de-DE">
                <a:solidFill>
                  <a:schemeClr val="dk1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play_chord</a:t>
            </a:r>
            <a:r>
              <a:rPr lang="de-DE">
                <a:solidFill>
                  <a:schemeClr val="dk1"/>
                </a:solidFill>
              </a:rPr>
              <a:t>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985" y="2655230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dk1"/>
                </a:solidFill>
              </a:rPr>
              <a:t>play_chord</a:t>
            </a:r>
            <a:r>
              <a:rPr lang="en-US">
                <a:solidFill>
                  <a:schemeClr val="dk1"/>
                </a:solidFill>
              </a:rPr>
              <a:t> chord(:e4, :major) </a:t>
            </a:r>
            <a:br>
              <a:rPr lang="en-US">
                <a:solidFill>
                  <a:schemeClr val="dk1"/>
                </a:solidFill>
              </a:rPr>
            </a:br>
            <a:r>
              <a:rPr lang="de-DE"/>
              <a:t>:</a:t>
            </a:r>
            <a:r>
              <a:rPr lang="de-DE" err="1"/>
              <a:t>major</a:t>
            </a:r>
            <a:r>
              <a:rPr lang="de-DE"/>
              <a:t> 	:</a:t>
            </a:r>
            <a:r>
              <a:rPr lang="de-DE" err="1"/>
              <a:t>major_pentatonic</a:t>
            </a:r>
            <a:r>
              <a:rPr lang="de-DE"/>
              <a:t> 	:</a:t>
            </a:r>
            <a:r>
              <a:rPr lang="de-DE" err="1"/>
              <a:t>minor_pentatonic</a:t>
            </a:r>
            <a:r>
              <a:rPr lang="de-DE"/>
              <a:t> :minor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</a:t>
            </a:r>
            <a:r>
              <a:rPr lang="de-DE">
                <a:solidFill>
                  <a:schemeClr val="dk1"/>
                </a:solidFill>
              </a:rPr>
              <a:t>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656" y="3811877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play_pattern</a:t>
            </a:r>
            <a:r>
              <a:rPr lang="de-DE">
                <a:solidFill>
                  <a:schemeClr val="dk1"/>
                </a:solidFill>
              </a:rPr>
              <a:t>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err="1">
                <a:solidFill>
                  <a:schemeClr val="dk1"/>
                </a:solidFill>
              </a:rPr>
              <a:t>reverse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2.times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live_loop :</a:t>
            </a:r>
            <a:r>
              <a:rPr lang="de-DE" err="1">
                <a:solidFill>
                  <a:schemeClr val="dk1"/>
                </a:solidFill>
              </a:rPr>
              <a:t>meineEndlosschleife</a:t>
            </a:r>
            <a:r>
              <a:rPr lang="de-DE">
                <a:solidFill>
                  <a:schemeClr val="dk1"/>
                </a:solidFill>
              </a:rPr>
              <a:t>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sample :bd_haus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>
                <a:solidFill>
                  <a:schemeClr val="dk1"/>
                </a:solidFill>
              </a:rPr>
              <a:t>:guit_em9 ...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3027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use_synth</a:t>
            </a:r>
            <a:r>
              <a:rPr lang="de-DE">
                <a:solidFill>
                  <a:schemeClr val="dk1"/>
                </a:solidFill>
              </a:rPr>
              <a:t> :</a:t>
            </a:r>
            <a:r>
              <a:rPr lang="de-DE" err="1">
                <a:solidFill>
                  <a:schemeClr val="dk1"/>
                </a:solidFill>
              </a:rPr>
              <a:t>hollow</a:t>
            </a:r>
            <a:r>
              <a:rPr lang="de-DE">
                <a:solidFill>
                  <a:schemeClr val="dk1"/>
                </a:solidFill>
              </a:rPr>
              <a:t>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:</a:t>
            </a:r>
            <a:r>
              <a:rPr lang="de-DE" err="1">
                <a:solidFill>
                  <a:schemeClr val="dk1"/>
                </a:solidFill>
                <a:sym typeface="Wingdings" pitchFamily="2" charset="2"/>
              </a:rPr>
              <a:t>saw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, :</a:t>
            </a:r>
            <a:r>
              <a:rPr lang="de-DE" err="1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>
                <a:sym typeface="Wingdings" pitchFamily="2" charset="2"/>
              </a:rPr>
              <a:t>, :piano …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</a:t>
            </a:r>
            <a:r>
              <a:rPr lang="de-DE" err="1">
                <a:solidFill>
                  <a:schemeClr val="dk1"/>
                </a:solidFill>
              </a:rPr>
              <a:t>lay</a:t>
            </a:r>
            <a:r>
              <a:rPr lang="de-DE">
                <a:solidFill>
                  <a:schemeClr val="dk1"/>
                </a:solidFill>
              </a:rPr>
              <a:t>               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:minor).</a:t>
            </a:r>
            <a:r>
              <a:rPr lang="de-DE" err="1">
                <a:solidFill>
                  <a:schemeClr val="dk1"/>
                </a:solidFill>
              </a:rPr>
              <a:t>choose</a:t>
            </a:r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ALT-R	Starten		ALT-A	Alles markieren</a:t>
            </a:r>
          </a:p>
          <a:p>
            <a:r>
              <a:rPr lang="de-DE" sz="1200"/>
              <a:t>ALT-S	Stoppen		ALT-C	Kopieren</a:t>
            </a:r>
          </a:p>
          <a:p>
            <a:r>
              <a:rPr lang="de-DE" sz="1200"/>
              <a:t>			ALT-V	Einfügen</a:t>
            </a:r>
          </a:p>
          <a:p>
            <a:r>
              <a:rPr lang="de-DE" sz="1200"/>
              <a:t>STRG-I	Hilfe für Befehl</a:t>
            </a:r>
          </a:p>
          <a:p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Starten	Stoppen	  Aufnehmen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Text kleiner 	  Text größer	   Text schön machen („ausrichten“)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Anleitung für zuhause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Coole Beispiele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Alle Befehle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Effekte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  Speichern	Laden</a:t>
            </a:r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24" y="1003501"/>
            <a:ext cx="6858000" cy="814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use_synth</a:t>
            </a:r>
            <a:r>
              <a:rPr lang="de-DE" b="1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6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:</a:t>
            </a:r>
            <a:r>
              <a:rPr lang="de-DE" sz="1200" err="1"/>
              <a:t>beep</a:t>
            </a:r>
            <a:r>
              <a:rPr lang="de-DE" sz="1200"/>
              <a:t>	:blade	:</a:t>
            </a:r>
            <a:r>
              <a:rPr lang="de-DE" sz="1200" err="1"/>
              <a:t>bnoise</a:t>
            </a:r>
            <a:r>
              <a:rPr lang="de-DE" sz="1200"/>
              <a:t>	:</a:t>
            </a:r>
            <a:r>
              <a:rPr lang="de-DE" sz="1200" err="1"/>
              <a:t>cnoise</a:t>
            </a:r>
            <a:r>
              <a:rPr lang="de-DE" sz="1200"/>
              <a:t>	:</a:t>
            </a:r>
            <a:r>
              <a:rPr lang="de-DE" sz="1200" err="1"/>
              <a:t>dark_ambience</a:t>
            </a:r>
            <a:r>
              <a:rPr lang="de-DE" sz="1200"/>
              <a:t> </a:t>
            </a:r>
          </a:p>
          <a:p>
            <a:r>
              <a:rPr lang="de-DE" sz="1200"/>
              <a:t>:</a:t>
            </a:r>
            <a:r>
              <a:rPr lang="de-DE" sz="1200" err="1"/>
              <a:t>dpulse</a:t>
            </a:r>
            <a:r>
              <a:rPr lang="de-DE" sz="1200"/>
              <a:t>	:</a:t>
            </a:r>
            <a:r>
              <a:rPr lang="de-DE" sz="1200" err="1"/>
              <a:t>dsaw</a:t>
            </a:r>
            <a:r>
              <a:rPr lang="de-DE" sz="1200"/>
              <a:t>	:</a:t>
            </a:r>
            <a:r>
              <a:rPr lang="de-DE" sz="1200" err="1"/>
              <a:t>dull_bell</a:t>
            </a:r>
            <a:r>
              <a:rPr lang="de-DE" sz="1200"/>
              <a:t>	:</a:t>
            </a:r>
            <a:r>
              <a:rPr lang="de-DE" sz="1200" err="1"/>
              <a:t>fm</a:t>
            </a:r>
            <a:r>
              <a:rPr lang="de-DE" sz="1200"/>
              <a:t>	:</a:t>
            </a:r>
            <a:r>
              <a:rPr lang="de-DE" sz="1200" err="1"/>
              <a:t>gnoise</a:t>
            </a:r>
            <a:r>
              <a:rPr lang="de-DE" sz="1200"/>
              <a:t>	:</a:t>
            </a:r>
            <a:r>
              <a:rPr lang="de-DE" sz="1200" err="1"/>
              <a:t>growl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hollow</a:t>
            </a:r>
            <a:r>
              <a:rPr lang="de-DE" sz="1200"/>
              <a:t>	:</a:t>
            </a:r>
            <a:r>
              <a:rPr lang="de-DE" sz="1200" err="1"/>
              <a:t>hoover</a:t>
            </a:r>
            <a:r>
              <a:rPr lang="de-DE" sz="1200"/>
              <a:t>	</a:t>
            </a:r>
          </a:p>
          <a:p>
            <a:r>
              <a:rPr lang="de-DE" sz="1200"/>
              <a:t>:</a:t>
            </a:r>
            <a:r>
              <a:rPr lang="de-DE" sz="1200" err="1"/>
              <a:t>mod_beep</a:t>
            </a:r>
            <a:r>
              <a:rPr lang="de-DE" sz="1200"/>
              <a:t>	:</a:t>
            </a:r>
            <a:r>
              <a:rPr lang="de-DE" sz="1200" err="1"/>
              <a:t>mod_dsaw</a:t>
            </a:r>
            <a:r>
              <a:rPr lang="de-DE" sz="1200"/>
              <a:t>	:</a:t>
            </a:r>
            <a:r>
              <a:rPr lang="de-DE" sz="1200" err="1"/>
              <a:t>mod_fm</a:t>
            </a:r>
            <a:r>
              <a:rPr lang="de-DE" sz="1200"/>
              <a:t>	:</a:t>
            </a:r>
            <a:r>
              <a:rPr lang="de-DE" sz="1200" err="1"/>
              <a:t>chiplead</a:t>
            </a:r>
            <a:r>
              <a:rPr lang="de-DE" sz="1200"/>
              <a:t>	:</a:t>
            </a:r>
            <a:r>
              <a:rPr lang="de-DE" sz="1200" err="1"/>
              <a:t>chipbass</a:t>
            </a:r>
            <a:r>
              <a:rPr lang="de-DE" sz="1200"/>
              <a:t>	:</a:t>
            </a:r>
            <a:r>
              <a:rPr lang="de-DE" sz="1200" err="1"/>
              <a:t>chipnoise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mod_pulse</a:t>
            </a:r>
            <a:r>
              <a:rPr lang="de-DE" sz="1200"/>
              <a:t>	:</a:t>
            </a:r>
            <a:r>
              <a:rPr lang="de-DE" sz="1200" err="1"/>
              <a:t>mod_saw</a:t>
            </a:r>
            <a:r>
              <a:rPr lang="de-DE" sz="1200"/>
              <a:t>		:</a:t>
            </a:r>
            <a:r>
              <a:rPr lang="de-DE" sz="1200" err="1"/>
              <a:t>mod_sine</a:t>
            </a:r>
            <a:r>
              <a:rPr lang="de-DE" sz="1200"/>
              <a:t>	:</a:t>
            </a:r>
            <a:r>
              <a:rPr lang="de-DE" sz="1200" err="1"/>
              <a:t>mod_tri</a:t>
            </a:r>
            <a:r>
              <a:rPr lang="de-DE" sz="1200"/>
              <a:t>	:pule</a:t>
            </a:r>
          </a:p>
          <a:p>
            <a:r>
              <a:rPr lang="de-DE" sz="1200"/>
              <a:t>:</a:t>
            </a:r>
            <a:r>
              <a:rPr lang="de-DE" sz="1200" err="1"/>
              <a:t>noise</a:t>
            </a:r>
            <a:r>
              <a:rPr lang="de-DE" sz="1200"/>
              <a:t>	:piano	:</a:t>
            </a:r>
            <a:r>
              <a:rPr lang="de-DE" sz="1200" err="1"/>
              <a:t>pnoise</a:t>
            </a:r>
            <a:r>
              <a:rPr lang="de-DE" sz="1200"/>
              <a:t>	:</a:t>
            </a:r>
            <a:r>
              <a:rPr lang="de-DE" sz="1200" err="1"/>
              <a:t>pretty_bell</a:t>
            </a:r>
            <a:r>
              <a:rPr lang="de-DE" sz="1200"/>
              <a:t>	:</a:t>
            </a:r>
            <a:r>
              <a:rPr lang="de-DE" sz="1200" err="1"/>
              <a:t>prophet</a:t>
            </a:r>
            <a:r>
              <a:rPr lang="de-DE" sz="1200"/>
              <a:t>	:</a:t>
            </a:r>
            <a:r>
              <a:rPr lang="de-DE" sz="1200" err="1"/>
              <a:t>dtri</a:t>
            </a:r>
            <a:r>
              <a:rPr lang="de-DE" sz="1200"/>
              <a:t>	:</a:t>
            </a:r>
            <a:r>
              <a:rPr lang="de-DE" sz="1200" err="1"/>
              <a:t>pluck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saw</a:t>
            </a:r>
            <a:r>
              <a:rPr lang="de-DE" sz="1200"/>
              <a:t>	:sine	:</a:t>
            </a:r>
            <a:r>
              <a:rPr lang="de-DE" sz="1200" err="1"/>
              <a:t>square</a:t>
            </a:r>
            <a:r>
              <a:rPr lang="de-DE" sz="1200"/>
              <a:t>	:</a:t>
            </a:r>
            <a:r>
              <a:rPr lang="de-DE" sz="1200" err="1"/>
              <a:t>subpulse</a:t>
            </a:r>
            <a:r>
              <a:rPr lang="de-DE" sz="1200"/>
              <a:t>	:tb303	:</a:t>
            </a:r>
            <a:r>
              <a:rPr lang="de-DE" sz="1200" err="1"/>
              <a:t>tri</a:t>
            </a:r>
            <a:r>
              <a:rPr lang="de-DE" sz="1200"/>
              <a:t>	:</a:t>
            </a:r>
            <a:r>
              <a:rPr lang="de-DE" sz="1200" err="1"/>
              <a:t>zawa</a:t>
            </a:r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721786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934" y="7000834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9674" y="3195399"/>
            <a:ext cx="1485750" cy="1869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ambi_sauna</a:t>
            </a:r>
            <a:endParaRPr lang="de-DE" sz="1050"/>
          </a:p>
        </p:txBody>
      </p:sp>
      <p:sp>
        <p:nvSpPr>
          <p:cNvPr id="11" name="TextBox 10"/>
          <p:cNvSpPr txBox="1"/>
          <p:nvPr/>
        </p:nvSpPr>
        <p:spPr>
          <a:xfrm>
            <a:off x="2198586" y="3131840"/>
            <a:ext cx="1163884" cy="2192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i="1" err="1"/>
              <a:t>bd_mehackit</a:t>
            </a:r>
            <a:endParaRPr lang="de-DE" sz="1050" i="1"/>
          </a:p>
        </p:txBody>
      </p:sp>
      <p:sp>
        <p:nvSpPr>
          <p:cNvPr id="12" name="TextBox 11"/>
          <p:cNvSpPr txBox="1"/>
          <p:nvPr/>
        </p:nvSpPr>
        <p:spPr>
          <a:xfrm>
            <a:off x="2200397" y="5415850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49278" y="5280995"/>
            <a:ext cx="1479419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sn_generic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131840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372936"/>
            <a:ext cx="168175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i="1"/>
              <a:t>:</a:t>
            </a:r>
            <a:r>
              <a:rPr lang="de-DE" sz="1050" i="1" err="1"/>
              <a:t>misc_burp</a:t>
            </a:r>
            <a:r>
              <a:rPr lang="de-DE" sz="1050" i="1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:perc_bell2</a:t>
            </a:r>
          </a:p>
          <a:p>
            <a:r>
              <a:rPr lang="de-DE" sz="1050" i="1"/>
              <a:t>:</a:t>
            </a:r>
            <a:r>
              <a:rPr lang="de-DE" sz="1050" i="1" err="1"/>
              <a:t>perc_snap</a:t>
            </a:r>
            <a:endParaRPr lang="de-DE" sz="1050" i="1"/>
          </a:p>
          <a:p>
            <a:r>
              <a:rPr lang="de-DE" sz="1050"/>
              <a:t>:perc_snap2</a:t>
            </a:r>
          </a:p>
          <a:p>
            <a:r>
              <a:rPr lang="de-DE" sz="1050"/>
              <a:t>:</a:t>
            </a:r>
            <a:r>
              <a:rPr lang="de-DE" sz="1050" err="1"/>
              <a:t>perc_door</a:t>
            </a:r>
            <a:endParaRPr lang="de-DE" sz="1050"/>
          </a:p>
          <a:p>
            <a:r>
              <a:rPr lang="de-DE" sz="1050" i="1"/>
              <a:t>:perc_impact1</a:t>
            </a:r>
          </a:p>
          <a:p>
            <a:r>
              <a:rPr lang="de-DE" sz="1050"/>
              <a:t>:perc_impact2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4105" y="8316416"/>
            <a:ext cx="120128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1" y="4265332"/>
            <a:ext cx="1198801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</a:t>
            </a:r>
            <a:r>
              <a:rPr lang="nl-NL" sz="1050" err="1"/>
              <a:t>loop_industrial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loop_compus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loop_amen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loop_amen_full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loop_garzul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loop_mika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loop_breakbeat</a:t>
            </a:r>
            <a:endParaRPr lang="nl-NL" sz="1050"/>
          </a:p>
          <a:p>
            <a:r>
              <a:rPr lang="nl-NL" sz="1050"/>
              <a:t>:loop_3d_printer</a:t>
            </a:r>
          </a:p>
          <a:p>
            <a:r>
              <a:rPr lang="nl-NL" sz="1050"/>
              <a:t>:loop_drone_g_97</a:t>
            </a:r>
          </a:p>
          <a:p>
            <a:r>
              <a:rPr lang="nl-NL" sz="1050"/>
              <a:t>:</a:t>
            </a:r>
            <a:r>
              <a:rPr lang="nl-NL" sz="1050" err="1"/>
              <a:t>loop_electric</a:t>
            </a:r>
            <a:r>
              <a:rPr lang="nl-NL" sz="1050"/>
              <a:t> </a:t>
            </a:r>
          </a:p>
          <a:p>
            <a:r>
              <a:rPr lang="nl-NL" sz="1050"/>
              <a:t>:loop_mehackit1</a:t>
            </a:r>
          </a:p>
          <a:p>
            <a:r>
              <a:rPr lang="nl-NL" sz="1050"/>
              <a:t>:loop_mehackit2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699792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1086" y="6383846"/>
            <a:ext cx="1198801" cy="1869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</a:t>
            </a:r>
            <a:r>
              <a:rPr lang="nl-NL" sz="1050" err="1"/>
              <a:t>drum_cowbell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drum_roll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misc_cros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misc_cineboom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perc_swash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perc_till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loop_safari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loop_tabla</a:t>
            </a:r>
            <a:endParaRPr lang="nl-NL" sz="1050"/>
          </a:p>
          <a:p>
            <a:r>
              <a:rPr lang="nl-NL" sz="1050"/>
              <a:t>:loop_perc1</a:t>
            </a:r>
          </a:p>
          <a:p>
            <a:r>
              <a:rPr lang="nl-NL" sz="1050"/>
              <a:t>:loop_perc2</a:t>
            </a:r>
          </a:p>
          <a:p>
            <a:r>
              <a:rPr lang="nl-NL" sz="1050"/>
              <a:t>:</a:t>
            </a:r>
            <a:r>
              <a:rPr lang="nl-NL" sz="1050" err="1"/>
              <a:t>loop_weirdo</a:t>
            </a:r>
            <a:endParaRPr lang="nl-NL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751B9-A873-374B-BB9D-CB20C51B2AF0}"/>
              </a:ext>
            </a:extLst>
          </p:cNvPr>
          <p:cNvSpPr txBox="1"/>
          <p:nvPr/>
        </p:nvSpPr>
        <p:spPr>
          <a:xfrm>
            <a:off x="5523481" y="2799382"/>
            <a:ext cx="10493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i="1" dirty="0"/>
              <a:t>:</a:t>
            </a:r>
            <a:r>
              <a:rPr lang="de-DE" sz="1050" i="1" dirty="0" err="1"/>
              <a:t>glitch_bass_g</a:t>
            </a:r>
            <a:endParaRPr lang="de-DE" sz="1050" i="1" dirty="0"/>
          </a:p>
          <a:p>
            <a:r>
              <a:rPr lang="de-DE" sz="1050" i="1" dirty="0"/>
              <a:t>:glitch_perc1</a:t>
            </a:r>
          </a:p>
          <a:p>
            <a:r>
              <a:rPr lang="de-DE" sz="1050" dirty="0"/>
              <a:t>:glitch_perc2</a:t>
            </a:r>
          </a:p>
          <a:p>
            <a:r>
              <a:rPr lang="de-DE" sz="1050" dirty="0"/>
              <a:t>:glitch_perc3</a:t>
            </a:r>
          </a:p>
          <a:p>
            <a:r>
              <a:rPr lang="de-DE" sz="1050" dirty="0"/>
              <a:t>:glitch_perc4</a:t>
            </a:r>
          </a:p>
          <a:p>
            <a:r>
              <a:rPr lang="de-DE" sz="1050" dirty="0"/>
              <a:t>:glitch_perc5</a:t>
            </a:r>
          </a:p>
          <a:p>
            <a:r>
              <a:rPr lang="de-DE" sz="1050" dirty="0"/>
              <a:t>:glitch_robot1</a:t>
            </a:r>
          </a:p>
          <a:p>
            <a:r>
              <a:rPr lang="de-DE" sz="1050" i="1" dirty="0"/>
              <a:t>:glitch_robot2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Drei Töne gleichzeitig nennt man einen Akkord. So ist es einfacher als vorher. Hier ein C-Akkord.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/>
              <a:t>	:a4	:b4	 :major7	:minor</a:t>
            </a:r>
          </a:p>
          <a:p>
            <a:r>
              <a:rPr lang="de-DE" sz="1600"/>
              <a:t>Drei Akkorde mit einer Sekunde Abstand (nimm e, a und b als moll)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play_chord [:c4, :e4, :g4]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Major = Dur, Minor = Moll – erkennst Du den Unterschied?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err="1"/>
              <a:t>play_chord</a:t>
            </a:r>
            <a:r>
              <a:rPr lang="en-US"/>
              <a:t> chord(:e4, :major)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 dirty="0"/>
              <a:t>Schleifen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F04AD-30AB-B641-A1AA-83626C16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9" y="6513807"/>
            <a:ext cx="1714500" cy="118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FE4B1-59C2-CB48-BECE-22079FAAA770}"/>
              </a:ext>
            </a:extLst>
          </p:cNvPr>
          <p:cNvSpPr txBox="1"/>
          <p:nvPr/>
        </p:nvSpPr>
        <p:spPr>
          <a:xfrm>
            <a:off x="4653136" y="603602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Zählen von 1 bis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3415D-96F5-E44B-BE65-0B5FE91FA7FE}"/>
              </a:ext>
            </a:extLst>
          </p:cNvPr>
          <p:cNvSpPr txBox="1"/>
          <p:nvPr/>
        </p:nvSpPr>
        <p:spPr>
          <a:xfrm>
            <a:off x="1240567" y="602778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5 mal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561EC-DECE-094D-B544-C38CE6AC919A}"/>
              </a:ext>
            </a:extLst>
          </p:cNvPr>
          <p:cNvSpPr txBox="1"/>
          <p:nvPr/>
        </p:nvSpPr>
        <p:spPr>
          <a:xfrm>
            <a:off x="2495891" y="602778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immer wieder</a:t>
            </a:r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ein Muster (=Pattern)  - hier eine Tonleiter (scale)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:</a:t>
            </a:r>
            <a:r>
              <a:rPr lang="de-DE" err="1"/>
              <a:t>major</a:t>
            </a:r>
            <a:r>
              <a:rPr lang="de-DE"/>
              <a:t> 	:</a:t>
            </a:r>
            <a:r>
              <a:rPr lang="de-DE" err="1"/>
              <a:t>major_pentatonic</a:t>
            </a:r>
            <a:r>
              <a:rPr lang="de-DE"/>
              <a:t> 	:</a:t>
            </a:r>
            <a:r>
              <a:rPr lang="de-DE" err="1"/>
              <a:t>minor_pentatonic</a:t>
            </a:r>
            <a:r>
              <a:rPr lang="de-DE"/>
              <a:t>	:minor</a:t>
            </a:r>
          </a:p>
          <a:p>
            <a:endParaRPr lang="de-DE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50	240	400	100	600</a:t>
            </a:r>
          </a:p>
          <a:p>
            <a:r>
              <a:rPr lang="de-DE"/>
              <a:t>:major 	:major_pentatonic 	:minor_pentatonic	:minor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:c4, :</a:t>
            </a:r>
            <a:r>
              <a:rPr lang="de-DE" err="1"/>
              <a:t>major</a:t>
            </a:r>
            <a:r>
              <a:rPr lang="de-DE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Verwende ein andere Geschwindigkeit   b p m = beats per minute = schläge pro minute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/>
              <a:t>use_bpm 120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2 times = 2 mal. Wir nennen das eine 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>
                <a:solidFill>
                  <a:srgbClr val="FF0000"/>
                </a:solidFill>
              </a:rPr>
              <a:t>Ändere auf 480.</a:t>
            </a:r>
            <a:r>
              <a:rPr lang="de-DE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/>
              <a:t>use_bpm 600</a:t>
            </a:r>
          </a:p>
          <a:p>
            <a:r>
              <a:rPr lang="de-DE"/>
              <a:t>2.times do</a:t>
            </a:r>
          </a:p>
          <a:p>
            <a:r>
              <a:rPr lang="de-DE"/>
              <a:t>   </a:t>
            </a:r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Wir nennen das Endlosschleife, die man während des Spielens aktualisieren kann.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220881"/>
            <a:ext cx="6048672" cy="2591479"/>
          </a:xfrm>
        </p:spPr>
        <p:txBody>
          <a:bodyPr/>
          <a:lstStyle/>
          <a:p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live_loop </a:t>
            </a:r>
            <a:r>
              <a:rPr lang="de-DE"/>
              <a:t>:</a:t>
            </a:r>
            <a:r>
              <a:rPr lang="de-DE" err="1"/>
              <a:t>tonleiter</a:t>
            </a:r>
            <a:r>
              <a:rPr lang="de-DE"/>
              <a:t> do</a:t>
            </a:r>
          </a:p>
          <a:p>
            <a:r>
              <a:rPr lang="de-DE"/>
              <a:t>   </a:t>
            </a:r>
            <a:r>
              <a:rPr lang="de-DE" err="1"/>
              <a:t>use_bpm</a:t>
            </a:r>
            <a:r>
              <a:rPr lang="de-DE"/>
              <a:t> 120</a:t>
            </a:r>
          </a:p>
          <a:p>
            <a:r>
              <a:rPr lang="de-DE"/>
              <a:t>   </a:t>
            </a:r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de-DE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F4BB1-9589-494F-8E10-761E809665EC}"/>
              </a:ext>
            </a:extLst>
          </p:cNvPr>
          <p:cNvSpPr txBox="1"/>
          <p:nvPr/>
        </p:nvSpPr>
        <p:spPr>
          <a:xfrm>
            <a:off x="331962" y="5744706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</a:t>
            </a:r>
          </a:p>
          <a:p>
            <a:r>
              <a:rPr lang="de-DE"/>
              <a:t>immer</a:t>
            </a:r>
          </a:p>
          <a:p>
            <a:r>
              <a:rPr lang="de-DE"/>
              <a:t>wieder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wäre es mit einem anderen Sound unseres Synthesizers?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/>
              <a:t>:dsaw	:mod_dsaw	:prophet		:piano</a:t>
            </a:r>
          </a:p>
          <a:p>
            <a:r>
              <a:rPr lang="de-DE"/>
              <a:t>:blade	:tb303		:</a:t>
            </a:r>
            <a:r>
              <a:rPr lang="de-DE" err="1"/>
              <a:t>pluck</a:t>
            </a:r>
            <a:r>
              <a:rPr lang="de-DE"/>
              <a:t>		:</a:t>
            </a:r>
            <a:r>
              <a:rPr lang="de-DE" err="1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Und nun spielen wir die Tonleiter rückwärts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/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:minor).</a:t>
            </a:r>
            <a:r>
              <a:rPr lang="de-DE" b="1" err="1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/>
              <a:t>Füge den folgenden Befehl hinzu</a:t>
            </a:r>
          </a:p>
          <a:p>
            <a:pPr algn="ctr"/>
            <a:endParaRPr lang="de-DE"/>
          </a:p>
          <a:p>
            <a:pPr algn="ctr"/>
            <a:r>
              <a:rPr lang="de-DE" err="1"/>
              <a:t>use_synth</a:t>
            </a:r>
            <a:r>
              <a:rPr lang="de-DE"/>
              <a:t> :saw</a:t>
            </a:r>
          </a:p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/>
              <a:t>play</a:t>
            </a:r>
            <a:r>
              <a:rPr lang="de-DE" b="0"/>
              <a:t> spielt </a:t>
            </a:r>
            <a:r>
              <a:rPr lang="de-DE"/>
              <a:t>nur</a:t>
            </a:r>
            <a:r>
              <a:rPr lang="de-DE" b="0"/>
              <a:t> </a:t>
            </a:r>
            <a:r>
              <a:rPr lang="de-DE"/>
              <a:t>einen</a:t>
            </a:r>
            <a:r>
              <a:rPr lang="de-DE" b="0"/>
              <a:t>  Ton (</a:t>
            </a:r>
            <a:r>
              <a:rPr lang="de-DE" b="0" i="1"/>
              <a:t>play_pattern</a:t>
            </a:r>
            <a:r>
              <a:rPr lang="de-DE" b="0"/>
              <a:t> ein Muster, also viele )</a:t>
            </a:r>
          </a:p>
          <a:p>
            <a:pPr>
              <a:buFontTx/>
              <a:buChar char="-"/>
            </a:pPr>
            <a:r>
              <a:rPr lang="de-DE" b="0" i="1"/>
              <a:t>choose</a:t>
            </a:r>
            <a:r>
              <a:rPr lang="de-DE" b="0"/>
              <a:t> wählt einen beliebigen Ton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/>
              <a:t>Choose</a:t>
            </a:r>
            <a:r>
              <a:rPr lang="de-DE"/>
              <a:t> heißt </a:t>
            </a:r>
            <a:r>
              <a:rPr lang="de-DE" b="1"/>
              <a:t>wählen</a:t>
            </a:r>
            <a:r>
              <a:rPr lang="de-DE"/>
              <a:t>. Dieser Befehl wählt </a:t>
            </a:r>
            <a:r>
              <a:rPr lang="de-DE" b="1"/>
              <a:t>einen</a:t>
            </a:r>
            <a:r>
              <a:rPr lang="de-DE"/>
              <a:t> zufälligen Ton aus der Tonleiter. Jedesmal einen anderen.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/>
              <a:t>BUFFER 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/>
              <a:t>live_loop :</a:t>
            </a:r>
            <a:r>
              <a:rPr lang="de-DE" sz="2400" dirty="0" err="1"/>
              <a:t>geblubber</a:t>
            </a:r>
            <a:r>
              <a:rPr lang="de-DE" sz="2400" dirty="0"/>
              <a:t> do</a:t>
            </a:r>
          </a:p>
          <a:p>
            <a:r>
              <a:rPr lang="de-DE" sz="2400" dirty="0"/>
              <a:t>   </a:t>
            </a:r>
            <a:r>
              <a:rPr lang="de-DE" sz="2400" dirty="0" err="1"/>
              <a:t>use_bpm</a:t>
            </a:r>
            <a:r>
              <a:rPr lang="de-DE" sz="2400" dirty="0"/>
              <a:t> 240</a:t>
            </a:r>
          </a:p>
          <a:p>
            <a:r>
              <a:rPr lang="de-DE" sz="2400" dirty="0"/>
              <a:t>   </a:t>
            </a:r>
            <a:r>
              <a:rPr lang="de-DE" sz="2400" b="1" dirty="0" err="1">
                <a:solidFill>
                  <a:srgbClr val="FF0000"/>
                </a:solidFill>
              </a:rPr>
              <a:t>play</a:t>
            </a:r>
            <a:r>
              <a:rPr lang="de-DE" sz="2400" dirty="0" err="1"/>
              <a:t>_pattern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(</a:t>
            </a:r>
            <a:r>
              <a:rPr lang="de-DE" sz="2400" b="1" dirty="0" err="1">
                <a:solidFill>
                  <a:srgbClr val="FF0000"/>
                </a:solidFill>
              </a:rPr>
              <a:t>scale</a:t>
            </a:r>
            <a:r>
              <a:rPr lang="de-DE" sz="2400" b="1" dirty="0">
                <a:solidFill>
                  <a:srgbClr val="FF0000"/>
                </a:solidFill>
              </a:rPr>
              <a:t> :e4, :minor).</a:t>
            </a:r>
            <a:r>
              <a:rPr lang="de-DE" sz="2400" b="1" dirty="0" err="1">
                <a:solidFill>
                  <a:srgbClr val="FF0000"/>
                </a:solidFill>
              </a:rPr>
              <a:t>choose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/>
              <a:t>   </a:t>
            </a:r>
            <a:r>
              <a:rPr lang="de-DE" sz="2400" dirty="0" err="1"/>
              <a:t>sleep</a:t>
            </a:r>
            <a:r>
              <a:rPr lang="de-DE" sz="2400" dirty="0"/>
              <a:t> 1</a:t>
            </a:r>
          </a:p>
          <a:p>
            <a:r>
              <a:rPr lang="de-DE" sz="2400" dirty="0"/>
              <a:t>end</a:t>
            </a:r>
          </a:p>
          <a:p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1911</Words>
  <Application>Microsoft Macintosh PowerPoint</Application>
  <PresentationFormat>On-screen Show (4:3)</PresentationFormat>
  <Paragraphs>472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181</cp:revision>
  <cp:lastPrinted>2016-02-03T17:06:56Z</cp:lastPrinted>
  <dcterms:created xsi:type="dcterms:W3CDTF">2016-01-24T12:55:34Z</dcterms:created>
  <dcterms:modified xsi:type="dcterms:W3CDTF">2018-09-05T16:54:05Z</dcterms:modified>
</cp:coreProperties>
</file>