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6" r:id="rId16"/>
    <p:sldId id="270" r:id="rId17"/>
    <p:sldId id="272" r:id="rId18"/>
    <p:sldId id="271" r:id="rId19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94" d="100"/>
          <a:sy n="94" d="100"/>
        </p:scale>
        <p:origin x="277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3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11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4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5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Alternatives (use provided tabs)</a:t>
            </a:r>
            <a:endParaRPr lang="de-DE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Tue</a:t>
            </a:r>
            <a:endParaRPr lang="de-DE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20.04.2016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Venwende den Buffer 0 in Sonic Pi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smtClean="0"/>
              <a:t>Buffer 0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Ein Sonic Pi Workshop</a:t>
            </a:r>
          </a:p>
          <a:p>
            <a:pPr algn="r"/>
            <a:r>
              <a:rPr lang="de-DE" dirty="0" smtClean="0"/>
              <a:t>für Kinder</a:t>
            </a:r>
          </a:p>
          <a:p>
            <a:pPr algn="r"/>
            <a:r>
              <a:rPr lang="de-DE" sz="1100" dirty="0" smtClean="0"/>
              <a:t>von Stefan Höhn, Irene Höppner und Matthias Malstädt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4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4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Wir nennen das eine (Endlos-)Schleife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 smtClean="0"/>
              <a:t>Füge ein weiteres sample </a:t>
            </a:r>
            <a:r>
              <a:rPr lang="de-DE" i="1" dirty="0" err="1" smtClean="0"/>
              <a:t>sn_zome</a:t>
            </a:r>
            <a:r>
              <a:rPr lang="de-DE" dirty="0" smtClean="0"/>
              <a:t> mit </a:t>
            </a:r>
            <a:r>
              <a:rPr lang="de-DE" i="1" dirty="0" err="1" smtClean="0"/>
              <a:t>sleep</a:t>
            </a:r>
            <a:r>
              <a:rPr lang="de-DE" i="1" dirty="0" smtClean="0"/>
              <a:t> 1 </a:t>
            </a:r>
            <a:r>
              <a:rPr lang="de-DE" dirty="0" smtClean="0"/>
              <a:t>hinzu</a:t>
            </a:r>
          </a:p>
          <a:p>
            <a:r>
              <a:rPr lang="de-DE" dirty="0" smtClean="0"/>
              <a:t>Mach‘ das Schlagzeug schneller (120)</a:t>
            </a:r>
          </a:p>
          <a:p>
            <a:r>
              <a:rPr lang="de-DE" dirty="0" smtClean="0"/>
              <a:t>:</a:t>
            </a:r>
            <a:r>
              <a:rPr lang="de-DE" dirty="0" err="1" smtClean="0"/>
              <a:t>drum_bass_hard</a:t>
            </a:r>
            <a:r>
              <a:rPr lang="de-DE" dirty="0" smtClean="0"/>
              <a:t>	:</a:t>
            </a:r>
            <a:r>
              <a:rPr lang="de-DE" dirty="0" err="1" smtClean="0"/>
              <a:t>drum_snare_hard</a:t>
            </a:r>
            <a:r>
              <a:rPr lang="de-DE" dirty="0" smtClean="0"/>
              <a:t>	:</a:t>
            </a:r>
            <a:r>
              <a:rPr lang="de-DE" dirty="0" err="1" smtClean="0"/>
              <a:t>drum_tom_hi_hard</a:t>
            </a:r>
            <a:endParaRPr lang="de-DE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live_loop :schlagzeug do  	</a:t>
            </a:r>
          </a:p>
          <a:p>
            <a:r>
              <a:rPr lang="de-DE" dirty="0" smtClean="0"/>
              <a:t>	sample :bd_haus</a:t>
            </a:r>
          </a:p>
          <a:p>
            <a:r>
              <a:rPr lang="de-DE" dirty="0" smtClean="0"/>
              <a:t> 	sleep 1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5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BUFFER 5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Ein Gitarren-Sample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978729"/>
          </a:xfrm>
        </p:spPr>
        <p:txBody>
          <a:bodyPr/>
          <a:lstStyle/>
          <a:p>
            <a:r>
              <a:rPr lang="de-DE" dirty="0" smtClean="0"/>
              <a:t>Probiere aus.</a:t>
            </a:r>
          </a:p>
          <a:p>
            <a:r>
              <a:rPr lang="de-DE" dirty="0" smtClean="0"/>
              <a:t>Danach kopiere das Schlagzeug (Buffer 4)  und Melodie in Buffer 5 zusammen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 smtClean="0"/>
              <a:t>use_bpm		use_synth :hollow		,amp: 5</a:t>
            </a:r>
          </a:p>
          <a:p>
            <a:r>
              <a:rPr lang="de-DE" dirty="0" err="1" smtClean="0"/>
              <a:t>use_synth</a:t>
            </a:r>
            <a:r>
              <a:rPr lang="de-DE" dirty="0" smtClean="0"/>
              <a:t>: </a:t>
            </a:r>
            <a:r>
              <a:rPr lang="de-DE" dirty="0" err="1" smtClean="0"/>
              <a:t>hoover</a:t>
            </a:r>
            <a:r>
              <a:rPr lang="de-DE" dirty="0" smtClean="0"/>
              <a:t>		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 smtClean="0"/>
              <a:t>live_loop</a:t>
            </a:r>
            <a:r>
              <a:rPr lang="de-DE" dirty="0" smtClean="0"/>
              <a:t> :</a:t>
            </a:r>
            <a:r>
              <a:rPr lang="de-DE" dirty="0" err="1" smtClean="0"/>
              <a:t>melodie</a:t>
            </a:r>
            <a:r>
              <a:rPr lang="de-DE" dirty="0" smtClean="0"/>
              <a:t> do  	</a:t>
            </a:r>
          </a:p>
          <a:p>
            <a:pPr algn="l"/>
            <a:r>
              <a:rPr lang="de-DE" dirty="0"/>
              <a:t>	</a:t>
            </a:r>
            <a:r>
              <a:rPr lang="de-DE" dirty="0" smtClean="0"/>
              <a:t>sample :guit_em9</a:t>
            </a:r>
          </a:p>
          <a:p>
            <a:pPr algn="l"/>
            <a:r>
              <a:rPr lang="de-DE" dirty="0" smtClean="0"/>
              <a:t> 	</a:t>
            </a:r>
            <a:r>
              <a:rPr lang="de-DE" dirty="0" err="1" smtClean="0"/>
              <a:t>sleep</a:t>
            </a:r>
            <a:r>
              <a:rPr lang="de-DE" dirty="0" smtClean="0"/>
              <a:t> 2</a:t>
            </a:r>
          </a:p>
          <a:p>
            <a:pPr algn="l"/>
            <a:r>
              <a:rPr lang="de-DE" dirty="0" smtClean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Benutze auch Size – und Size +, um den Text in den Größe zu verändern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215424"/>
            <a:ext cx="6048672" cy="1815882"/>
          </a:xfrm>
        </p:spPr>
        <p:txBody>
          <a:bodyPr/>
          <a:lstStyle/>
          <a:p>
            <a:pPr algn="l"/>
            <a:r>
              <a:rPr lang="de-DE" sz="2000" dirty="0"/>
              <a:t>- Jetzt fügen wir in </a:t>
            </a:r>
            <a:r>
              <a:rPr lang="de-DE" sz="2000" dirty="0" smtClean="0"/>
              <a:t> 6 </a:t>
            </a:r>
            <a:r>
              <a:rPr lang="de-DE" sz="2000" dirty="0"/>
              <a:t>alles zusammen</a:t>
            </a:r>
          </a:p>
          <a:p>
            <a:pPr algn="l"/>
            <a:r>
              <a:rPr lang="de-DE" sz="2000" dirty="0"/>
              <a:t>- Erst Buffer </a:t>
            </a:r>
            <a:r>
              <a:rPr lang="de-DE" sz="2000" dirty="0" smtClean="0"/>
              <a:t>5, dann Buffer 3 und Buffer 2</a:t>
            </a:r>
            <a:endParaRPr lang="de-DE" sz="2000" dirty="0"/>
          </a:p>
          <a:p>
            <a:pPr algn="l"/>
            <a:r>
              <a:rPr lang="de-DE" sz="2000" dirty="0"/>
              <a:t>- Starte </a:t>
            </a:r>
            <a:r>
              <a:rPr lang="de-DE" sz="2000" dirty="0" smtClean="0"/>
              <a:t>nach </a:t>
            </a:r>
            <a:r>
              <a:rPr lang="de-DE" sz="2000" dirty="0"/>
              <a:t>jedem weiteren </a:t>
            </a:r>
            <a:r>
              <a:rPr lang="de-DE" sz="2000" dirty="0" err="1"/>
              <a:t>Buffer</a:t>
            </a:r>
            <a:r>
              <a:rPr lang="de-DE" sz="2000" dirty="0"/>
              <a:t> neu</a:t>
            </a:r>
          </a:p>
          <a:p>
            <a:pPr algn="l"/>
            <a:r>
              <a:rPr lang="de-DE" sz="2000" dirty="0"/>
              <a:t>- Kopiere </a:t>
            </a:r>
            <a:r>
              <a:rPr lang="de-DE" sz="2000" dirty="0" err="1"/>
              <a:t>Buffer</a:t>
            </a:r>
            <a:r>
              <a:rPr lang="de-DE" sz="2000" dirty="0"/>
              <a:t> 1 und füge eine </a:t>
            </a:r>
            <a:r>
              <a:rPr lang="de-DE" sz="2000" dirty="0" err="1"/>
              <a:t>live_loop</a:t>
            </a:r>
            <a:r>
              <a:rPr lang="de-DE" sz="2000" dirty="0"/>
              <a:t> hinzu. Irgendwas passt noch nicht. Was?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Experimentiere</a:t>
            </a:r>
          </a:p>
          <a:p>
            <a:endParaRPr lang="de-DE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r>
              <a:rPr lang="de-DE" dirty="0" smtClean="0"/>
              <a:t>Tippe in eine </a:t>
            </a:r>
            <a:r>
              <a:rPr lang="de-DE" dirty="0" err="1" smtClean="0"/>
              <a:t>live_loop</a:t>
            </a:r>
            <a:r>
              <a:rPr lang="de-DE" dirty="0" smtClean="0"/>
              <a:t> ein und höre zu. Was geht hier vor?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= falls / </a:t>
            </a:r>
            <a:r>
              <a:rPr lang="de-DE" dirty="0" err="1" smtClean="0"/>
              <a:t>else</a:t>
            </a:r>
            <a:r>
              <a:rPr lang="de-DE" dirty="0" smtClean="0"/>
              <a:t> = andernfalls</a:t>
            </a:r>
            <a:endParaRPr lang="de-D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238160"/>
            <a:ext cx="6048672" cy="2677656"/>
          </a:xfrm>
        </p:spPr>
        <p:txBody>
          <a:bodyPr/>
          <a:lstStyle/>
          <a:p>
            <a:pPr algn="l"/>
            <a:r>
              <a:rPr lang="de-DE" sz="2400" dirty="0" smtClean="0"/>
              <a:t>Weitere Ideen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Schlagzeug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Mehr Melodie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Effekte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Variablen</a:t>
            </a:r>
          </a:p>
          <a:p>
            <a:pPr marL="114275" indent="-457200" algn="l">
              <a:buFontTx/>
              <a:buChar char="-"/>
            </a:pPr>
            <a:r>
              <a:rPr lang="de-DE" sz="2400" dirty="0" smtClean="0"/>
              <a:t>Samples „</a:t>
            </a:r>
            <a:r>
              <a:rPr lang="de-DE" sz="2400" dirty="0" err="1" smtClean="0"/>
              <a:t>loop</a:t>
            </a:r>
            <a:r>
              <a:rPr lang="de-DE" sz="2400" smtClean="0"/>
              <a:t>_“ </a:t>
            </a:r>
            <a:r>
              <a:rPr lang="de-DE" sz="2400" dirty="0" smtClean="0"/>
              <a:t>mit </a:t>
            </a:r>
            <a:r>
              <a:rPr lang="de-DE" sz="2400" dirty="0" err="1" smtClean="0"/>
              <a:t>sample_duration</a:t>
            </a:r>
            <a:r>
              <a:rPr lang="de-DE" sz="2400" dirty="0" smtClean="0"/>
              <a:t>()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Variablen und Bedingungen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5080573"/>
            <a:ext cx="6048672" cy="2363724"/>
          </a:xfrm>
        </p:spPr>
        <p:txBody>
          <a:bodyPr/>
          <a:lstStyle/>
          <a:p>
            <a:pPr algn="l"/>
            <a:r>
              <a:rPr lang="de-DE" sz="1800" dirty="0" smtClean="0"/>
              <a:t>a = 30</a:t>
            </a:r>
          </a:p>
          <a:p>
            <a:pPr algn="l"/>
            <a:r>
              <a:rPr lang="de-DE" sz="1800" dirty="0" err="1" smtClean="0"/>
              <a:t>if</a:t>
            </a:r>
            <a:r>
              <a:rPr lang="de-DE" sz="1800" dirty="0" smtClean="0"/>
              <a:t> a &lt; 100</a:t>
            </a:r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a = a +1</a:t>
            </a:r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</a:t>
            </a:r>
            <a:r>
              <a:rPr lang="de-DE" sz="1800" dirty="0" err="1" smtClean="0"/>
              <a:t>play</a:t>
            </a:r>
            <a:r>
              <a:rPr lang="de-DE" sz="1800" dirty="0" smtClean="0"/>
              <a:t> a</a:t>
            </a:r>
          </a:p>
          <a:p>
            <a:pPr algn="l"/>
            <a:r>
              <a:rPr lang="de-DE" sz="1800" dirty="0" err="1" smtClean="0"/>
              <a:t>else</a:t>
            </a:r>
            <a:endParaRPr lang="de-DE" sz="1800" dirty="0" smtClean="0"/>
          </a:p>
          <a:p>
            <a:pPr algn="l"/>
            <a:r>
              <a:rPr lang="de-DE" sz="1800" dirty="0"/>
              <a:t> </a:t>
            </a:r>
            <a:r>
              <a:rPr lang="de-DE" sz="1800" dirty="0" smtClean="0"/>
              <a:t>  a = 30</a:t>
            </a:r>
          </a:p>
          <a:p>
            <a:pPr algn="l"/>
            <a:r>
              <a:rPr lang="de-DE" sz="1800" dirty="0" smtClean="0"/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So kann man Effekte verwenden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1112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Fx </a:t>
            </a:r>
            <a:r>
              <a:rPr lang="de-DE" dirty="0"/>
              <a:t>steht für „Effects“ = Effekte. Jeder Effekt kann auch „Parameter“ haben: Hier die Größe des Raums für den Hall</a:t>
            </a:r>
          </a:p>
          <a:p>
            <a:pPr>
              <a:buFontTx/>
              <a:buChar char="-"/>
            </a:pPr>
            <a:r>
              <a:rPr lang="de-DE" dirty="0"/>
              <a:t>Probiere andere Effekte aus (siehe Fx in der Hilfe</a:t>
            </a:r>
            <a:r>
              <a:rPr lang="de-DE" dirty="0" smtClean="0"/>
              <a:t>)</a:t>
            </a:r>
          </a:p>
          <a:p>
            <a:pPr>
              <a:buFontTx/>
              <a:buChar char="-"/>
            </a:pPr>
            <a:r>
              <a:rPr lang="de-DE" dirty="0" smtClean="0"/>
              <a:t>Verwende play und choose mit Geschwindigkeit 300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511529"/>
            <a:ext cx="6048672" cy="2234458"/>
          </a:xfrm>
        </p:spPr>
        <p:txBody>
          <a:bodyPr/>
          <a:lstStyle/>
          <a:p>
            <a:pPr algn="l"/>
            <a:r>
              <a:rPr lang="en-US" sz="2400" dirty="0" err="1"/>
              <a:t>live_loop</a:t>
            </a:r>
            <a:r>
              <a:rPr lang="en-US" sz="2400" dirty="0"/>
              <a:t> :</a:t>
            </a:r>
            <a:r>
              <a:rPr lang="en-US" sz="2400" dirty="0" err="1"/>
              <a:t>mitHall</a:t>
            </a:r>
            <a:r>
              <a:rPr lang="en-US" sz="2400" dirty="0"/>
              <a:t> do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with_fx</a:t>
            </a:r>
            <a:r>
              <a:rPr lang="en-US" sz="2400" dirty="0"/>
              <a:t> :reverb, room: 0.9 do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play_pattern</a:t>
            </a:r>
            <a:r>
              <a:rPr lang="en-US" sz="2400" dirty="0"/>
              <a:t> (scale :e4, :minor)</a:t>
            </a:r>
          </a:p>
          <a:p>
            <a:pPr algn="l"/>
            <a:r>
              <a:rPr lang="en-US" sz="2400" dirty="0"/>
              <a:t>  end</a:t>
            </a:r>
          </a:p>
          <a:p>
            <a:pPr algn="l"/>
            <a:r>
              <a:rPr lang="en-US" sz="2400" dirty="0"/>
              <a:t>end</a:t>
            </a:r>
            <a:endParaRPr lang="de-DE" sz="2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6260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672" y="1835696"/>
            <a:ext cx="39331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play :c4  </a:t>
            </a:r>
            <a:r>
              <a:rPr lang="de-DE" dirty="0" smtClean="0">
                <a:sym typeface="Wingdings" pitchFamily="2" charset="2"/>
              </a:rPr>
              <a:t>   Tonleiter  = </a:t>
            </a:r>
            <a:r>
              <a:rPr lang="de-DE" dirty="0" err="1" smtClean="0"/>
              <a:t>c,d,e,f,g,a,b,c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221088" y="1259632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sleep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0968" y="2555776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play_chord 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980728" y="3275856"/>
            <a:ext cx="4942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    </a:t>
            </a:r>
            <a:r>
              <a:rPr lang="en-US" dirty="0">
                <a:solidFill>
                  <a:schemeClr val="dk1"/>
                </a:solidFill>
                <a:sym typeface="Wingdings" pitchFamily="2" charset="2"/>
              </a:rPr>
              <a:t> major, minor…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8800" y="9716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play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80" y="5652120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648" y="413995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 smtClean="0">
                <a:solidFill>
                  <a:schemeClr val="dk1"/>
                </a:solidFill>
              </a:rPr>
              <a:t>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:minor)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 smtClean="0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2.times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:meineEndlosschleife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sample :bd_haus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 dirty="0">
                <a:solidFill>
                  <a:schemeClr val="dk1"/>
                </a:solidFill>
              </a:rPr>
              <a:t>:guit_em9 ...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2940" y="5546485"/>
            <a:ext cx="399441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use_synth :hollow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saw, </a:t>
            </a:r>
            <a:r>
              <a:rPr lang="de-DE" dirty="0" err="1" smtClean="0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 smtClean="0">
                <a:sym typeface="Wingdings" pitchFamily="2" charset="2"/>
              </a:rPr>
              <a:t>, piano</a:t>
            </a:r>
            <a:r>
              <a:rPr lang="de-DE" dirty="0" smtClean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>
                <a:solidFill>
                  <a:schemeClr val="dk1"/>
                </a:solidFill>
              </a:rPr>
              <a:t>lay</a:t>
            </a:r>
            <a:r>
              <a:rPr lang="de-DE" dirty="0" smtClean="0">
                <a:solidFill>
                  <a:schemeClr val="dk1"/>
                </a:solidFill>
              </a:rPr>
              <a:t>                (</a:t>
            </a:r>
            <a:r>
              <a:rPr lang="de-DE" dirty="0" err="1" smtClean="0">
                <a:solidFill>
                  <a:schemeClr val="dk1"/>
                </a:solidFill>
              </a:rPr>
              <a:t>scale</a:t>
            </a:r>
            <a:r>
              <a:rPr lang="de-DE" dirty="0" smtClean="0">
                <a:solidFill>
                  <a:schemeClr val="dk1"/>
                </a:solidFill>
              </a:rPr>
              <a:t> :e4</a:t>
            </a:r>
            <a:r>
              <a:rPr lang="de-DE" dirty="0">
                <a:solidFill>
                  <a:schemeClr val="dk1"/>
                </a:solidFill>
              </a:rPr>
              <a:t>, :minor</a:t>
            </a:r>
            <a:r>
              <a:rPr lang="de-DE" dirty="0" smtClean="0">
                <a:solidFill>
                  <a:schemeClr val="dk1"/>
                </a:solidFill>
              </a:rPr>
              <a:t>).</a:t>
            </a:r>
            <a:r>
              <a:rPr lang="de-DE" dirty="0" err="1" smtClean="0">
                <a:solidFill>
                  <a:schemeClr val="dk1"/>
                </a:solidFill>
              </a:rPr>
              <a:t>choose</a:t>
            </a:r>
            <a:endParaRPr lang="de-D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ALT-R	Run (=Starten)		</a:t>
            </a:r>
            <a:r>
              <a:rPr lang="de-DE" sz="1200" dirty="0"/>
              <a:t>ALT-A	Alles </a:t>
            </a:r>
            <a:r>
              <a:rPr lang="de-DE" sz="1200" dirty="0" smtClean="0"/>
              <a:t>markieren</a:t>
            </a:r>
          </a:p>
          <a:p>
            <a:r>
              <a:rPr lang="de-DE" sz="1200" dirty="0" smtClean="0"/>
              <a:t>ALT-S	</a:t>
            </a:r>
            <a:r>
              <a:rPr lang="de-DE" sz="1200" dirty="0" err="1" smtClean="0"/>
              <a:t>Stop</a:t>
            </a:r>
            <a:r>
              <a:rPr lang="de-DE" sz="1200" dirty="0"/>
              <a:t>		</a:t>
            </a:r>
            <a:r>
              <a:rPr lang="de-DE" sz="1200" dirty="0" smtClean="0"/>
              <a:t>ALT-C	</a:t>
            </a:r>
            <a:r>
              <a:rPr lang="de-DE" sz="1200" dirty="0" err="1" smtClean="0"/>
              <a:t>Copy</a:t>
            </a:r>
            <a:r>
              <a:rPr lang="de-DE" sz="1200" dirty="0" smtClean="0"/>
              <a:t> (Kopieren)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	ALT-V	Einfügen</a:t>
            </a:r>
          </a:p>
          <a:p>
            <a:r>
              <a:rPr lang="de-DE" sz="1200" dirty="0" smtClean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Starten	Stoppen	  Aufnehmen</a:t>
            </a:r>
            <a:endParaRPr lang="de-D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Text kleiner 	  Text größer</a:t>
            </a:r>
            <a:r>
              <a:rPr lang="de-DE" sz="1200" dirty="0"/>
              <a:t>	</a:t>
            </a:r>
            <a:r>
              <a:rPr lang="de-DE" sz="1200" dirty="0" smtClean="0"/>
              <a:t>   Text schön machen („ausrichten“)</a:t>
            </a:r>
            <a:endParaRPr lang="de-D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Anleitung für zuhause</a:t>
            </a:r>
            <a:endParaRPr lang="de-DE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Coole Beispiele</a:t>
            </a:r>
            <a:endParaRPr lang="de-D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Alle Befehle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1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Effekte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3" y="7999360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4" y="3689777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smtClean="0"/>
              <a:t>  Speichern	Laden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6"/>
                </a:solidFill>
              </a:rPr>
              <a:t>Spickzettel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use_synth</a:t>
            </a:r>
            <a:r>
              <a:rPr lang="de-DE" b="1" dirty="0"/>
              <a:t> </a:t>
            </a:r>
            <a:endParaRPr lang="de-DE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57" y="1242789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 err="1"/>
              <a:t>beep</a:t>
            </a:r>
            <a:r>
              <a:rPr lang="de-DE" sz="1200" dirty="0"/>
              <a:t>	blade	</a:t>
            </a:r>
            <a:r>
              <a:rPr lang="de-DE" sz="1200" dirty="0" err="1"/>
              <a:t>bnoise</a:t>
            </a:r>
            <a:r>
              <a:rPr lang="de-DE" sz="1200" dirty="0"/>
              <a:t>	</a:t>
            </a:r>
            <a:r>
              <a:rPr lang="de-DE" sz="1200" dirty="0" err="1"/>
              <a:t>cnoise</a:t>
            </a:r>
            <a:r>
              <a:rPr lang="de-DE" sz="1200" dirty="0"/>
              <a:t>	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dpulse</a:t>
            </a:r>
            <a:r>
              <a:rPr lang="de-DE" sz="1200" dirty="0"/>
              <a:t>	</a:t>
            </a:r>
            <a:r>
              <a:rPr lang="de-DE" sz="1200" dirty="0" err="1"/>
              <a:t>dsaw</a:t>
            </a:r>
            <a:r>
              <a:rPr lang="de-DE" sz="1200" dirty="0"/>
              <a:t>	</a:t>
            </a:r>
            <a:r>
              <a:rPr lang="de-DE" sz="1200" dirty="0" err="1"/>
              <a:t>dull_bell</a:t>
            </a:r>
            <a:r>
              <a:rPr lang="de-DE" sz="1200" dirty="0"/>
              <a:t>	</a:t>
            </a:r>
            <a:r>
              <a:rPr lang="de-DE" sz="1200" dirty="0" err="1"/>
              <a:t>fm</a:t>
            </a:r>
            <a:r>
              <a:rPr lang="de-DE" sz="1200" dirty="0"/>
              <a:t>	</a:t>
            </a:r>
            <a:r>
              <a:rPr lang="de-DE" sz="1200" dirty="0" err="1"/>
              <a:t>gnoise</a:t>
            </a:r>
            <a:r>
              <a:rPr lang="de-DE" sz="1200" dirty="0"/>
              <a:t>	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 err="1"/>
              <a:t>hollow</a:t>
            </a:r>
            <a:r>
              <a:rPr lang="de-DE" sz="1200" dirty="0"/>
              <a:t>	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 err="1"/>
              <a:t>mod_beep</a:t>
            </a:r>
            <a:r>
              <a:rPr lang="de-DE" sz="1200" dirty="0"/>
              <a:t>	</a:t>
            </a:r>
            <a:r>
              <a:rPr lang="de-DE" sz="1200" dirty="0" err="1"/>
              <a:t>mod_dsaw</a:t>
            </a:r>
            <a:r>
              <a:rPr lang="de-DE" sz="1200" dirty="0"/>
              <a:t>	</a:t>
            </a:r>
            <a:r>
              <a:rPr lang="de-DE" sz="1200" dirty="0" err="1"/>
              <a:t>mod_fm</a:t>
            </a:r>
            <a:r>
              <a:rPr lang="de-DE" sz="1200" dirty="0"/>
              <a:t>	</a:t>
            </a:r>
            <a:r>
              <a:rPr lang="de-DE" sz="1200" dirty="0" err="1" smtClean="0"/>
              <a:t>chiplead</a:t>
            </a:r>
            <a:r>
              <a:rPr lang="de-DE" sz="1200" dirty="0" smtClean="0"/>
              <a:t>	</a:t>
            </a:r>
            <a:r>
              <a:rPr lang="de-DE" sz="1200" dirty="0" err="1" smtClean="0"/>
              <a:t>chipbass</a:t>
            </a:r>
            <a:r>
              <a:rPr lang="de-DE" sz="1200" dirty="0" smtClean="0"/>
              <a:t>	</a:t>
            </a:r>
            <a:r>
              <a:rPr lang="de-DE" sz="1200" dirty="0" err="1" smtClean="0"/>
              <a:t>chipnoise</a:t>
            </a:r>
            <a:endParaRPr lang="de-DE" sz="1200" dirty="0"/>
          </a:p>
          <a:p>
            <a:r>
              <a:rPr lang="de-DE" sz="1200" dirty="0" err="1"/>
              <a:t>mod_pulse</a:t>
            </a:r>
            <a:r>
              <a:rPr lang="de-DE" sz="1200" dirty="0"/>
              <a:t>	</a:t>
            </a:r>
            <a:r>
              <a:rPr lang="de-DE" sz="1200" dirty="0" err="1"/>
              <a:t>mod_saw</a:t>
            </a:r>
            <a:r>
              <a:rPr lang="de-DE" sz="1200" dirty="0"/>
              <a:t>		</a:t>
            </a:r>
            <a:r>
              <a:rPr lang="de-DE" sz="1200" dirty="0" err="1"/>
              <a:t>mod_sine</a:t>
            </a:r>
            <a:r>
              <a:rPr lang="de-DE" sz="1200" dirty="0"/>
              <a:t>	</a:t>
            </a:r>
            <a:r>
              <a:rPr lang="de-DE" sz="1200" dirty="0" err="1" smtClean="0"/>
              <a:t>mod_tri</a:t>
            </a:r>
            <a:r>
              <a:rPr lang="de-DE" sz="1200" dirty="0" smtClean="0"/>
              <a:t>	pule</a:t>
            </a:r>
            <a:endParaRPr lang="de-DE" sz="1200" dirty="0"/>
          </a:p>
          <a:p>
            <a:r>
              <a:rPr lang="de-DE" sz="1200" dirty="0" err="1"/>
              <a:t>noise</a:t>
            </a:r>
            <a:r>
              <a:rPr lang="de-DE" sz="1200" dirty="0"/>
              <a:t>	piano	</a:t>
            </a:r>
            <a:r>
              <a:rPr lang="de-DE" sz="1200" dirty="0" err="1"/>
              <a:t>pnoise</a:t>
            </a:r>
            <a:r>
              <a:rPr lang="de-DE" sz="1200" dirty="0"/>
              <a:t>	</a:t>
            </a:r>
            <a:r>
              <a:rPr lang="de-DE" sz="1200" dirty="0" err="1"/>
              <a:t>pretty_bell</a:t>
            </a:r>
            <a:r>
              <a:rPr lang="de-DE" sz="1200" dirty="0"/>
              <a:t>	</a:t>
            </a:r>
            <a:r>
              <a:rPr lang="de-DE" sz="1200" dirty="0" err="1"/>
              <a:t>prophet</a:t>
            </a:r>
            <a:r>
              <a:rPr lang="de-DE" sz="1200" dirty="0"/>
              <a:t>	</a:t>
            </a:r>
            <a:r>
              <a:rPr lang="de-DE" sz="1200" dirty="0" err="1" smtClean="0"/>
              <a:t>dtri</a:t>
            </a:r>
            <a:r>
              <a:rPr lang="de-DE" sz="1200" dirty="0" smtClean="0"/>
              <a:t>	</a:t>
            </a:r>
            <a:r>
              <a:rPr lang="de-DE" sz="1200" dirty="0" err="1" smtClean="0"/>
              <a:t>pluck</a:t>
            </a:r>
            <a:endParaRPr lang="de-DE" sz="1200" dirty="0"/>
          </a:p>
          <a:p>
            <a:r>
              <a:rPr lang="de-DE" sz="1200" dirty="0" err="1"/>
              <a:t>saw</a:t>
            </a:r>
            <a:r>
              <a:rPr lang="de-DE" sz="1200" dirty="0"/>
              <a:t>	sine	</a:t>
            </a:r>
            <a:r>
              <a:rPr lang="de-DE" sz="1200" dirty="0" err="1"/>
              <a:t>square</a:t>
            </a:r>
            <a:r>
              <a:rPr lang="de-DE" sz="1200" dirty="0"/>
              <a:t>	</a:t>
            </a:r>
            <a:r>
              <a:rPr lang="de-DE" sz="1200" dirty="0" err="1"/>
              <a:t>subpulse</a:t>
            </a:r>
            <a:r>
              <a:rPr lang="de-DE" sz="1200" dirty="0"/>
              <a:t>	tb303	</a:t>
            </a:r>
            <a:r>
              <a:rPr lang="de-DE" sz="1200" dirty="0" err="1"/>
              <a:t>tri</a:t>
            </a:r>
            <a:r>
              <a:rPr lang="de-DE" sz="1200" dirty="0"/>
              <a:t>	</a:t>
            </a:r>
            <a:r>
              <a:rPr lang="de-DE" sz="1200" dirty="0" err="1" smtClean="0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2" y="5563327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8962" y="7036798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:drum_cowbell</a:t>
            </a:r>
          </a:p>
          <a:p>
            <a:r>
              <a:rPr lang="nl-NL" sz="1050" dirty="0"/>
              <a:t>:drum_roll</a:t>
            </a:r>
          </a:p>
          <a:p>
            <a:r>
              <a:rPr lang="nl-NL" sz="1050" dirty="0"/>
              <a:t>:misc_cros</a:t>
            </a:r>
          </a:p>
          <a:p>
            <a:r>
              <a:rPr lang="nl-NL" sz="1050" dirty="0"/>
              <a:t>:misc_cineboom</a:t>
            </a:r>
          </a:p>
          <a:p>
            <a:r>
              <a:rPr lang="nl-NL" sz="1050" dirty="0"/>
              <a:t>:perc_swash</a:t>
            </a:r>
          </a:p>
          <a:p>
            <a:r>
              <a:rPr lang="nl-NL" sz="1050" dirty="0"/>
              <a:t>:perc_till</a:t>
            </a:r>
          </a:p>
          <a:p>
            <a:r>
              <a:rPr lang="nl-NL" sz="1050" dirty="0"/>
              <a:t>:loop_safari</a:t>
            </a:r>
          </a:p>
          <a:p>
            <a:r>
              <a:rPr lang="nl-NL" sz="1050" dirty="0"/>
              <a:t>:loop_tabla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und warte</a:t>
            </a:r>
            <a:endParaRPr lang="de-DE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80	60	62	64	65	20</a:t>
            </a:r>
          </a:p>
          <a:p>
            <a:r>
              <a:rPr lang="de-DE" smtClean="0"/>
              <a:t>	67	69	71	72</a:t>
            </a:r>
          </a:p>
          <a:p>
            <a:r>
              <a:rPr lang="de-DE" smtClean="0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 60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Spiele einen Akkord (Dreiklang)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 smtClean="0"/>
              <a:t>play :c4 </a:t>
            </a:r>
          </a:p>
          <a:p>
            <a:r>
              <a:rPr lang="en-US" dirty="0" smtClean="0"/>
              <a:t>play :e4</a:t>
            </a:r>
          </a:p>
          <a:p>
            <a:r>
              <a:rPr lang="en-US" dirty="0" smtClean="0"/>
              <a:t>play :g4 </a:t>
            </a:r>
          </a:p>
          <a:p>
            <a:r>
              <a:rPr lang="en-US" dirty="0" smtClean="0"/>
              <a:t>sleep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Vewernde Buffer 1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Drei Töne gleichzeitig nennt man einen Akkord. So ist es einfacher als vorher. Hier ein C-Akkord.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	c5 e5 g5	  f4 a4 c5 	   g4 a4 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 smtClean="0"/>
              <a:t>	:a4	:b4	 :major7	:minor</a:t>
            </a:r>
          </a:p>
          <a:p>
            <a:r>
              <a:rPr lang="de-DE" sz="1600" dirty="0" smtClean="0"/>
              <a:t>Drei Akkorde mit einer Sekunde Abstand (nimm e, a und b als moll)</a:t>
            </a:r>
            <a:endParaRPr lang="de-DE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play_chord [:c4, :e4, :g4]</a:t>
            </a:r>
          </a:p>
          <a:p>
            <a:r>
              <a:rPr lang="de-DE" dirty="0" smtClean="0"/>
              <a:t>sleep 1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Major = Dur, Minor = Moll – erkennst Du den Unterschied?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play_chord</a:t>
            </a:r>
            <a:r>
              <a:rPr lang="en-US" dirty="0" smtClean="0"/>
              <a:t> chord(:e4, :major)</a:t>
            </a:r>
          </a:p>
          <a:p>
            <a:r>
              <a:rPr lang="en-US" dirty="0" smtClean="0"/>
              <a:t>sleep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Verwende Buffer 2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Spiele ein Muster (=Pattern) </a:t>
            </a:r>
            <a:r>
              <a:rPr lang="de-DE" dirty="0"/>
              <a:t> </a:t>
            </a:r>
            <a:r>
              <a:rPr lang="de-DE" dirty="0" smtClean="0"/>
              <a:t>- hier eine Tonleiter (scale)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smtClean="0"/>
              <a:t>50	240	400	100	600</a:t>
            </a:r>
          </a:p>
          <a:p>
            <a:r>
              <a:rPr lang="de-DE" smtClean="0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:c4, :</a:t>
            </a:r>
            <a:r>
              <a:rPr lang="de-DE" dirty="0" err="1" smtClean="0"/>
              <a:t>major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mtClean="0"/>
              <a:t>Verwende ein andere Geschwindigkeit   b p m = beats per minute = schläge pro minute</a:t>
            </a:r>
            <a:endParaRPr lang="de-DE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 smtClean="0"/>
              <a:t>use_bpm</a:t>
            </a:r>
            <a:r>
              <a:rPr lang="de-DE" dirty="0" smtClean="0"/>
              <a:t> 120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mtClean="0"/>
              <a:t>2 times = 2 mal. Wir nennen das eine Schleife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smtClean="0"/>
              <a:t>3.times	5.times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Ändere auf 480.</a:t>
            </a:r>
            <a:r>
              <a:rPr lang="de-DE" dirty="0" smtClean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 smtClean="0"/>
              <a:t>use_bpm 600</a:t>
            </a:r>
          </a:p>
          <a:p>
            <a:r>
              <a:rPr lang="de-DE" dirty="0" smtClean="0"/>
              <a:t>2.times do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  <a:endParaRPr lang="de-DE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Wir nennen das Endlosschleife, die man während des Spielens aktualisieren kann.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 smtClean="0"/>
              <a:t>live_loop :tonleiter do</a:t>
            </a:r>
          </a:p>
          <a:p>
            <a:r>
              <a:rPr lang="de-DE" dirty="0" smtClean="0"/>
              <a:t>   use_bpm 120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smtClean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Wir wäre es mit einem anderen Sound unseres Synthesizers?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</a:t>
            </a:r>
            <a:r>
              <a:rPr lang="de-DE" dirty="0" smtClean="0"/>
              <a:t>prophet		:piano</a:t>
            </a:r>
          </a:p>
          <a:p>
            <a:r>
              <a:rPr lang="de-DE" dirty="0"/>
              <a:t>:</a:t>
            </a:r>
            <a:r>
              <a:rPr lang="de-DE" dirty="0" smtClean="0"/>
              <a:t>blade	:tb303		:</a:t>
            </a:r>
            <a:r>
              <a:rPr lang="de-DE" dirty="0" err="1" smtClean="0"/>
              <a:t>pluck</a:t>
            </a:r>
            <a:r>
              <a:rPr lang="de-DE" dirty="0" smtClean="0"/>
              <a:t>		:</a:t>
            </a:r>
            <a:r>
              <a:rPr lang="de-DE" dirty="0" err="1" smtClean="0"/>
              <a:t>dtri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Und nun spielen wir die Tonleiter rückwärts</a:t>
            </a:r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</a:t>
            </a:r>
          </a:p>
          <a:p>
            <a:r>
              <a:rPr lang="de-DE" dirty="0" err="1" smtClean="0"/>
              <a:t>play_pattern</a:t>
            </a:r>
            <a:r>
              <a:rPr lang="de-DE" dirty="0" smtClean="0"/>
              <a:t> (</a:t>
            </a:r>
            <a:r>
              <a:rPr lang="de-DE" dirty="0" err="1" smtClean="0"/>
              <a:t>scale</a:t>
            </a:r>
            <a:r>
              <a:rPr lang="de-DE" dirty="0" smtClean="0"/>
              <a:t> :e4, :minor).</a:t>
            </a:r>
            <a:r>
              <a:rPr lang="de-DE" b="1" dirty="0" err="1" smtClean="0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use_synth</a:t>
            </a:r>
            <a:r>
              <a:rPr lang="de-DE" dirty="0" smtClean="0"/>
              <a:t> 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 smtClean="0"/>
              <a:t>Verwende Buffer 3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 dirty="0" smtClean="0"/>
              <a:t>play</a:t>
            </a:r>
            <a:r>
              <a:rPr lang="de-DE" b="0" dirty="0" smtClean="0"/>
              <a:t> spielt </a:t>
            </a:r>
            <a:r>
              <a:rPr lang="de-DE" dirty="0" smtClean="0"/>
              <a:t>nur</a:t>
            </a:r>
            <a:r>
              <a:rPr lang="de-DE" b="0" dirty="0" smtClean="0"/>
              <a:t> </a:t>
            </a:r>
            <a:r>
              <a:rPr lang="de-DE" dirty="0" smtClean="0"/>
              <a:t>einen</a:t>
            </a:r>
            <a:r>
              <a:rPr lang="de-DE" b="0" dirty="0" smtClean="0"/>
              <a:t>  </a:t>
            </a:r>
            <a:r>
              <a:rPr lang="de-DE" b="0" dirty="0"/>
              <a:t>Ton </a:t>
            </a:r>
            <a:r>
              <a:rPr lang="de-DE" b="0" dirty="0" smtClean="0"/>
              <a:t>(</a:t>
            </a:r>
            <a:r>
              <a:rPr lang="de-DE" b="0" i="1" dirty="0" smtClean="0"/>
              <a:t>play_pattern</a:t>
            </a:r>
            <a:r>
              <a:rPr lang="de-DE" b="0" dirty="0" smtClean="0"/>
              <a:t> ein Muster, also viele )</a:t>
            </a:r>
          </a:p>
          <a:p>
            <a:pPr>
              <a:buFontTx/>
              <a:buChar char="-"/>
            </a:pPr>
            <a:r>
              <a:rPr lang="de-DE" b="0" i="1" dirty="0" smtClean="0"/>
              <a:t>choose</a:t>
            </a:r>
            <a:r>
              <a:rPr lang="de-DE" b="0" dirty="0" smtClean="0"/>
              <a:t> wählt einen beliebigen Ton</a:t>
            </a:r>
            <a:endParaRPr lang="de-DE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heißt </a:t>
            </a:r>
            <a:r>
              <a:rPr lang="de-DE" b="1" dirty="0"/>
              <a:t>wählen</a:t>
            </a:r>
            <a:r>
              <a:rPr lang="de-DE" dirty="0"/>
              <a:t>. Dieser Befehl wählt </a:t>
            </a:r>
            <a:r>
              <a:rPr lang="de-DE" b="1" dirty="0"/>
              <a:t>einen</a:t>
            </a:r>
            <a:r>
              <a:rPr lang="de-DE" dirty="0"/>
              <a:t> zufälligen Ton aus der Tonleiter. Jedesmal einen </a:t>
            </a:r>
            <a:r>
              <a:rPr lang="de-DE" dirty="0" smtClean="0"/>
              <a:t>anderen.</a:t>
            </a:r>
            <a:endParaRPr lang="de-DE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</a:t>
            </a:r>
            <a:r>
              <a:rPr lang="de-DE" sz="4400" dirty="0" smtClean="0"/>
              <a:t>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</a:t>
            </a:r>
            <a:r>
              <a:rPr lang="de-DE" sz="2400" dirty="0" smtClean="0"/>
              <a:t>:</a:t>
            </a:r>
            <a:r>
              <a:rPr lang="de-DE" sz="2400" dirty="0" err="1" smtClean="0"/>
              <a:t>geblubber</a:t>
            </a:r>
            <a:r>
              <a:rPr lang="de-DE" sz="2400" dirty="0" smtClean="0"/>
              <a:t> do</a:t>
            </a:r>
            <a:endParaRPr lang="de-DE" sz="2400" dirty="0"/>
          </a:p>
          <a:p>
            <a:r>
              <a:rPr lang="de-DE" sz="2400" dirty="0"/>
              <a:t>   use_bpm </a:t>
            </a:r>
            <a:r>
              <a:rPr lang="de-DE" sz="2400" dirty="0" smtClean="0"/>
              <a:t>240</a:t>
            </a:r>
          </a:p>
          <a:p>
            <a:r>
              <a:rPr lang="de-DE" sz="2400" dirty="0" smtClean="0"/>
              <a:t>   </a:t>
            </a:r>
            <a:r>
              <a:rPr lang="de-DE" sz="2400" b="1" dirty="0" err="1" smtClean="0">
                <a:solidFill>
                  <a:srgbClr val="FF0000"/>
                </a:solidFill>
              </a:rPr>
              <a:t>play</a:t>
            </a:r>
            <a:r>
              <a:rPr lang="de-DE" sz="2400" dirty="0" err="1" smtClean="0"/>
              <a:t>_pattern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(</a:t>
            </a:r>
            <a:r>
              <a:rPr lang="de-DE" sz="2400" b="1" dirty="0" err="1" smtClean="0">
                <a:solidFill>
                  <a:srgbClr val="FF0000"/>
                </a:solidFill>
              </a:rPr>
              <a:t>scale</a:t>
            </a:r>
            <a:r>
              <a:rPr lang="de-DE" sz="2400" b="1" dirty="0" smtClean="0">
                <a:solidFill>
                  <a:srgbClr val="FF0000"/>
                </a:solidFill>
              </a:rPr>
              <a:t> :e4</a:t>
            </a:r>
            <a:r>
              <a:rPr lang="de-DE" sz="2400" b="1" dirty="0">
                <a:solidFill>
                  <a:srgbClr val="FF0000"/>
                </a:solidFill>
              </a:rPr>
              <a:t>, :minor</a:t>
            </a:r>
            <a:r>
              <a:rPr lang="de-DE" sz="2400" b="1" dirty="0" smtClean="0">
                <a:solidFill>
                  <a:srgbClr val="FF0000"/>
                </a:solidFill>
              </a:rPr>
              <a:t>).</a:t>
            </a:r>
            <a:r>
              <a:rPr lang="de-DE" sz="2400" b="1" dirty="0">
                <a:solidFill>
                  <a:srgbClr val="FF0000"/>
                </a:solidFill>
              </a:rPr>
              <a:t>choose</a:t>
            </a:r>
          </a:p>
          <a:p>
            <a:r>
              <a:rPr lang="de-DE" sz="2400" dirty="0" smtClean="0"/>
              <a:t>   sleep </a:t>
            </a:r>
            <a:r>
              <a:rPr lang="de-DE" sz="2400" dirty="0"/>
              <a:t>1</a:t>
            </a:r>
          </a:p>
          <a:p>
            <a:r>
              <a:rPr lang="de-DE" sz="2400" dirty="0" smtClean="0"/>
              <a:t>end</a:t>
            </a:r>
            <a:endParaRPr lang="de-DE" sz="2400" dirty="0"/>
          </a:p>
          <a:p>
            <a:endParaRPr lang="de-DE" dirty="0" smtClean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Bildschirmpräsentation (4:3)</PresentationFormat>
  <Paragraphs>290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Stefan Höhn</cp:lastModifiedBy>
  <cp:revision>145</cp:revision>
  <cp:lastPrinted>2016-02-03T17:06:56Z</cp:lastPrinted>
  <dcterms:created xsi:type="dcterms:W3CDTF">2016-01-24T12:55:34Z</dcterms:created>
  <dcterms:modified xsi:type="dcterms:W3CDTF">2016-04-20T10:11:41Z</dcterms:modified>
</cp:coreProperties>
</file>