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Venwende den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Sonic Pi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=""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i="1" dirty="0" err="1" smtClean="0"/>
              <a:t>sn_zome</a:t>
            </a:r>
            <a:r>
              <a:rPr lang="de-DE" dirty="0" smtClean="0"/>
              <a:t> mit </a:t>
            </a:r>
            <a:r>
              <a:rPr lang="de-DE" i="1" dirty="0" err="1" smtClean="0"/>
              <a:t>sleep</a:t>
            </a:r>
            <a:r>
              <a:rPr lang="de-DE" i="1" dirty="0" smtClean="0"/>
              <a:t> 1 </a:t>
            </a:r>
            <a:r>
              <a:rPr lang="de-DE" dirty="0" smtClean="0"/>
              <a:t>hinzu</a:t>
            </a:r>
          </a:p>
          <a:p>
            <a:r>
              <a:rPr lang="de-DE" dirty="0" smtClean="0"/>
              <a:t>Mach‘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Probiere aus.</a:t>
            </a:r>
          </a:p>
          <a:p>
            <a:r>
              <a:rPr lang="de-DE" dirty="0" smtClean="0"/>
              <a:t>Danach </a:t>
            </a:r>
            <a:r>
              <a:rPr lang="de-DE" dirty="0" smtClean="0"/>
              <a:t>kopiere das Schlagzeug (Buffer 4)  und Melodie in </a:t>
            </a:r>
            <a:r>
              <a:rPr lang="de-DE" dirty="0" smtClean="0"/>
              <a:t>Buffer 5 </a:t>
            </a:r>
            <a:r>
              <a:rPr lang="de-DE" dirty="0" smtClean="0"/>
              <a:t>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</a:t>
            </a:r>
            <a:r>
              <a:rPr lang="de-DE" dirty="0" smtClean="0"/>
              <a:t>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=""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8407"/>
            <a:ext cx="6048672" cy="2234458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</a:t>
            </a:r>
            <a:r>
              <a:rPr lang="de-DE" sz="2400" dirty="0" smtClean="0"/>
              <a:t>Melodie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  <a:endParaRPr lang="de-DE" sz="2400" dirty="0" smtClean="0"/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Variablen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5080573"/>
            <a:ext cx="6048672" cy="2363724"/>
          </a:xfrm>
        </p:spPr>
        <p:txBody>
          <a:bodyPr/>
          <a:lstStyle/>
          <a:p>
            <a:pPr algn="l"/>
            <a:r>
              <a:rPr lang="de-DE" sz="1800" dirty="0" smtClean="0"/>
              <a:t>a = 30</a:t>
            </a:r>
          </a:p>
          <a:p>
            <a:pPr algn="l"/>
            <a:r>
              <a:rPr lang="de-DE" sz="1800" dirty="0" err="1" smtClean="0"/>
              <a:t>if</a:t>
            </a:r>
            <a:r>
              <a:rPr lang="de-DE" sz="1800" dirty="0" smtClean="0"/>
              <a:t> a &lt; 100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a +1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</a:t>
            </a:r>
            <a:r>
              <a:rPr lang="de-DE" sz="1800" dirty="0" err="1" smtClean="0"/>
              <a:t>play</a:t>
            </a:r>
            <a:r>
              <a:rPr lang="de-DE" sz="1800" dirty="0" smtClean="0"/>
              <a:t> a</a:t>
            </a:r>
          </a:p>
          <a:p>
            <a:pPr algn="l"/>
            <a:r>
              <a:rPr lang="de-DE" sz="1800" dirty="0" err="1" smtClean="0"/>
              <a:t>else</a:t>
            </a:r>
            <a:endParaRPr lang="de-DE" sz="1800" dirty="0" smtClean="0"/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30</a:t>
            </a:r>
          </a:p>
          <a:p>
            <a:pPr algn="l"/>
            <a:r>
              <a:rPr lang="de-DE" sz="1800" dirty="0" smtClean="0"/>
              <a:t>end  </a:t>
            </a:r>
          </a:p>
        </p:txBody>
      </p:sp>
    </p:spTree>
    <p:extLst>
      <p:ext uri="{BB962C8B-B14F-4D97-AF65-F5344CB8AC3E}">
        <p14:creationId xmlns=""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So kann man Effekte verwenden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</a:t>
            </a:r>
            <a:r>
              <a:rPr lang="de-DE" dirty="0"/>
              <a:t>steht für „Effects“ = Effekte. </a:t>
            </a:r>
            <a:r>
              <a:rPr lang="de-DE" dirty="0"/>
              <a:t>Jeder Effekt kann auch „Parameter“ haben: Hier die Größe des Raums für den Hall</a:t>
            </a:r>
          </a:p>
          <a:p>
            <a:pPr>
              <a:buFontTx/>
              <a:buChar char="-"/>
            </a:pPr>
            <a:r>
              <a:rPr lang="de-DE" dirty="0"/>
              <a:t>Probiere andere Effekte aus (siehe Fx in der Hilfe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Verwende play und choose mit Geschwindigkeit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mitHall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  Speichern	 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Vewernde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:h4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/>
              <a:t>ein </a:t>
            </a:r>
            <a:r>
              <a:rPr lang="de-DE" dirty="0" smtClean="0"/>
              <a:t>Muster (=Pattern) </a:t>
            </a:r>
            <a:r>
              <a:rPr lang="de-DE" dirty="0"/>
              <a:t> </a:t>
            </a:r>
            <a:r>
              <a:rPr lang="de-DE" dirty="0" smtClean="0"/>
              <a:t>- hier eine Tonleiter (scale)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Wir nennen das </a:t>
            </a:r>
            <a:r>
              <a:rPr lang="de-DE" dirty="0" smtClean="0"/>
              <a:t>Endlosschleife, die man während des Spielens aktualisieren kann.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=""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Verwende Buffer 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smtClean="0"/>
              <a:t>play</a:t>
            </a:r>
            <a:r>
              <a:rPr lang="de-DE" b="0" dirty="0" smtClean="0"/>
              <a:t> </a:t>
            </a:r>
            <a:r>
              <a:rPr lang="de-DE" b="0" dirty="0" smtClean="0"/>
              <a:t>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i="1" dirty="0" smtClean="0"/>
              <a:t>play_pattern</a:t>
            </a:r>
            <a:r>
              <a:rPr lang="de-DE" b="0" dirty="0" smtClean="0"/>
              <a:t> </a:t>
            </a:r>
            <a:r>
              <a:rPr lang="de-DE" b="0" dirty="0" smtClean="0"/>
              <a:t>ein Muster, also viele )</a:t>
            </a:r>
          </a:p>
          <a:p>
            <a:pPr>
              <a:buFontTx/>
              <a:buChar char="-"/>
            </a:pPr>
            <a:r>
              <a:rPr lang="de-DE" b="0" i="1" dirty="0" smtClean="0"/>
              <a:t>choose</a:t>
            </a:r>
            <a:r>
              <a:rPr lang="de-DE" b="0" dirty="0" smtClean="0"/>
              <a:t> </a:t>
            </a:r>
            <a:r>
              <a:rPr lang="de-DE" b="0" dirty="0" smtClean="0"/>
              <a:t>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</a:t>
            </a:r>
            <a:r>
              <a:rPr lang="de-DE" dirty="0" smtClean="0"/>
              <a:t>anderen.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On-screen Show (4:3)</PresentationFormat>
  <Paragraphs>264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Andrea und Stefan Höhn</cp:lastModifiedBy>
  <cp:revision>138</cp:revision>
  <cp:lastPrinted>2016-02-03T17:06:56Z</cp:lastPrinted>
  <dcterms:created xsi:type="dcterms:W3CDTF">2016-01-24T12:55:34Z</dcterms:created>
  <dcterms:modified xsi:type="dcterms:W3CDTF">2016-03-23T07:12:12Z</dcterms:modified>
</cp:coreProperties>
</file>