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65" r:id="rId11"/>
    <p:sldId id="261" r:id="rId12"/>
    <p:sldId id="266" r:id="rId13"/>
    <p:sldId id="267" r:id="rId14"/>
    <p:sldId id="273" r:id="rId15"/>
    <p:sldId id="270" r:id="rId16"/>
    <p:sldId id="272" r:id="rId17"/>
    <p:sldId id="271" r:id="rId18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>
      <p:cViewPr>
        <p:scale>
          <a:sx n="71" d="100"/>
          <a:sy n="71" d="100"/>
        </p:scale>
        <p:origin x="3192" y="3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17.03.2016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17.03.2016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17.03.2016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0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4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Wir nennen das eine (Endlos-)Schleife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dirty="0" smtClean="0"/>
              <a:t>Füge ein weiteres sample </a:t>
            </a:r>
            <a:r>
              <a:rPr lang="de-DE" dirty="0" err="1" smtClean="0"/>
              <a:t>sn_zome</a:t>
            </a:r>
            <a:r>
              <a:rPr lang="de-DE" dirty="0" smtClean="0"/>
              <a:t> mit </a:t>
            </a:r>
            <a:r>
              <a:rPr lang="de-DE" dirty="0" err="1" smtClean="0"/>
              <a:t>sleep</a:t>
            </a:r>
            <a:r>
              <a:rPr lang="de-DE" dirty="0" smtClean="0"/>
              <a:t> 1 hinzu</a:t>
            </a:r>
          </a:p>
          <a:p>
            <a:r>
              <a:rPr lang="de-DE" dirty="0" smtClean="0"/>
              <a:t>Mach das Schlagzeug schneller (120)</a:t>
            </a:r>
          </a:p>
          <a:p>
            <a:r>
              <a:rPr lang="de-DE" dirty="0" smtClean="0"/>
              <a:t>:</a:t>
            </a:r>
            <a:r>
              <a:rPr lang="de-DE" dirty="0" err="1" smtClean="0"/>
              <a:t>drum_bass_hard</a:t>
            </a:r>
            <a:r>
              <a:rPr lang="de-DE" dirty="0" smtClean="0"/>
              <a:t>	:</a:t>
            </a:r>
            <a:r>
              <a:rPr lang="de-DE" dirty="0" err="1" smtClean="0"/>
              <a:t>drum_snare_hard</a:t>
            </a:r>
            <a:r>
              <a:rPr lang="de-DE" dirty="0" smtClean="0"/>
              <a:t>	:</a:t>
            </a:r>
            <a:r>
              <a:rPr lang="de-DE" dirty="0" err="1" smtClean="0"/>
              <a:t>drum_tom_hi_hard</a:t>
            </a:r>
            <a:endParaRPr lang="de-DE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live_loop :schlagzeug do  	</a:t>
            </a:r>
          </a:p>
          <a:p>
            <a:r>
              <a:rPr lang="de-DE" dirty="0" smtClean="0"/>
              <a:t>	sample :bd_haus</a:t>
            </a:r>
          </a:p>
          <a:p>
            <a:r>
              <a:rPr lang="de-DE" dirty="0" smtClean="0"/>
              <a:t> 	sleep 1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Ein Gitarren-Sample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646331"/>
          </a:xfrm>
        </p:spPr>
        <p:txBody>
          <a:bodyPr/>
          <a:lstStyle/>
          <a:p>
            <a:r>
              <a:rPr lang="de-DE" dirty="0" smtClean="0"/>
              <a:t>Danach kopiere das Schlagzeug (Buffer 4)  und Melodie in einen </a:t>
            </a:r>
            <a:br>
              <a:rPr lang="de-DE" dirty="0" smtClean="0"/>
            </a:br>
            <a:r>
              <a:rPr lang="de-DE" dirty="0" smtClean="0"/>
              <a:t>Puffer zusammen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7803068"/>
            <a:ext cx="6453336" cy="1064907"/>
          </a:xfrm>
        </p:spPr>
        <p:txBody>
          <a:bodyPr/>
          <a:lstStyle/>
          <a:p>
            <a:r>
              <a:rPr lang="de-DE" sz="2000" dirty="0"/>
              <a:t>Experimentiere</a:t>
            </a:r>
            <a:endParaRPr lang="de-DE" dirty="0" smtClean="0"/>
          </a:p>
          <a:p>
            <a:r>
              <a:rPr lang="de-DE" dirty="0" err="1" smtClean="0"/>
              <a:t>use_bpm</a:t>
            </a:r>
            <a:r>
              <a:rPr lang="de-DE" dirty="0" smtClean="0"/>
              <a:t>		</a:t>
            </a:r>
            <a:r>
              <a:rPr lang="de-DE" dirty="0" err="1" smtClean="0"/>
              <a:t>use_synth</a:t>
            </a:r>
            <a:r>
              <a:rPr lang="de-DE" dirty="0" smtClean="0"/>
              <a:t> :</a:t>
            </a:r>
            <a:r>
              <a:rPr lang="de-DE" dirty="0" err="1" smtClean="0"/>
              <a:t>hollow</a:t>
            </a:r>
            <a:r>
              <a:rPr lang="de-DE" dirty="0" smtClean="0"/>
              <a:t>		,</a:t>
            </a:r>
            <a:r>
              <a:rPr lang="de-DE" dirty="0" err="1" smtClean="0"/>
              <a:t>amp</a:t>
            </a:r>
            <a:r>
              <a:rPr lang="de-DE" dirty="0" smtClean="0"/>
              <a:t>: 5</a:t>
            </a:r>
          </a:p>
          <a:p>
            <a:r>
              <a:rPr lang="de-DE" dirty="0" err="1" smtClean="0"/>
              <a:t>use_synth</a:t>
            </a:r>
            <a:r>
              <a:rPr lang="de-DE" dirty="0" smtClean="0"/>
              <a:t>: </a:t>
            </a:r>
            <a:r>
              <a:rPr lang="de-DE" dirty="0" err="1" smtClean="0"/>
              <a:t>hoover</a:t>
            </a:r>
            <a:r>
              <a:rPr lang="de-DE" dirty="0" smtClean="0"/>
              <a:t>		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 dirty="0" err="1" smtClean="0"/>
              <a:t>live_loop</a:t>
            </a:r>
            <a:r>
              <a:rPr lang="de-DE" dirty="0" smtClean="0"/>
              <a:t> :</a:t>
            </a:r>
            <a:r>
              <a:rPr lang="de-DE" dirty="0" err="1" smtClean="0"/>
              <a:t>melodie</a:t>
            </a:r>
            <a:r>
              <a:rPr lang="de-DE" dirty="0" smtClean="0"/>
              <a:t> do  	</a:t>
            </a:r>
          </a:p>
          <a:p>
            <a:pPr algn="l"/>
            <a:r>
              <a:rPr lang="de-DE" dirty="0"/>
              <a:t>	</a:t>
            </a:r>
            <a:r>
              <a:rPr lang="de-DE" dirty="0" smtClean="0"/>
              <a:t>sample :guit_em9</a:t>
            </a:r>
          </a:p>
          <a:p>
            <a:pPr algn="l"/>
            <a:r>
              <a:rPr lang="de-DE" dirty="0" smtClean="0"/>
              <a:t> 	</a:t>
            </a:r>
            <a:r>
              <a:rPr lang="de-DE" dirty="0" err="1" smtClean="0"/>
              <a:t>sleep</a:t>
            </a:r>
            <a:r>
              <a:rPr lang="de-DE" dirty="0" smtClean="0"/>
              <a:t> 2</a:t>
            </a:r>
          </a:p>
          <a:p>
            <a:pPr algn="l"/>
            <a:r>
              <a:rPr lang="de-DE" dirty="0" smtClean="0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Benutze auch Size – und Size +, um den Text in den Größe zu verändern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215424"/>
            <a:ext cx="6048672" cy="1815882"/>
          </a:xfrm>
        </p:spPr>
        <p:txBody>
          <a:bodyPr/>
          <a:lstStyle/>
          <a:p>
            <a:pPr algn="l"/>
            <a:r>
              <a:rPr lang="de-DE" sz="2000" dirty="0"/>
              <a:t>- Jetzt fügen wir in </a:t>
            </a:r>
            <a:r>
              <a:rPr lang="de-DE" sz="2000" dirty="0" smtClean="0"/>
              <a:t> 6 </a:t>
            </a:r>
            <a:r>
              <a:rPr lang="de-DE" sz="2000" dirty="0"/>
              <a:t>alles zusammen</a:t>
            </a:r>
          </a:p>
          <a:p>
            <a:pPr algn="l"/>
            <a:r>
              <a:rPr lang="de-DE" sz="2000" dirty="0"/>
              <a:t>- Erst Buffer </a:t>
            </a:r>
            <a:r>
              <a:rPr lang="de-DE" sz="2000" dirty="0" smtClean="0"/>
              <a:t>5, dann Buffer 3 und Buffer 2</a:t>
            </a:r>
            <a:endParaRPr lang="de-DE" sz="2000" dirty="0"/>
          </a:p>
          <a:p>
            <a:pPr algn="l"/>
            <a:r>
              <a:rPr lang="de-DE" sz="2000" dirty="0"/>
              <a:t>- Starte </a:t>
            </a:r>
            <a:r>
              <a:rPr lang="de-DE" sz="2000" dirty="0" smtClean="0"/>
              <a:t>nach </a:t>
            </a:r>
            <a:r>
              <a:rPr lang="de-DE" sz="2000" dirty="0"/>
              <a:t>jedem weiteren </a:t>
            </a:r>
            <a:r>
              <a:rPr lang="de-DE" sz="2000" dirty="0" err="1"/>
              <a:t>Buffer</a:t>
            </a:r>
            <a:r>
              <a:rPr lang="de-DE" sz="2000" dirty="0"/>
              <a:t> neu</a:t>
            </a:r>
          </a:p>
          <a:p>
            <a:pPr algn="l"/>
            <a:r>
              <a:rPr lang="de-DE" sz="2000" dirty="0"/>
              <a:t>- Kopiere </a:t>
            </a:r>
            <a:r>
              <a:rPr lang="de-DE" sz="2000" dirty="0" err="1"/>
              <a:t>Buffer</a:t>
            </a:r>
            <a:r>
              <a:rPr lang="de-DE" sz="2000" dirty="0"/>
              <a:t> 1 und füge eine </a:t>
            </a:r>
            <a:r>
              <a:rPr lang="de-DE" sz="2000" dirty="0" err="1"/>
              <a:t>live_loop</a:t>
            </a:r>
            <a:r>
              <a:rPr lang="de-DE" sz="2000" dirty="0"/>
              <a:t> hinzu. Irgendwas passt noch nicht. Was?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Experimentiere</a:t>
            </a:r>
          </a:p>
          <a:p>
            <a:endParaRPr lang="de-DE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 dirty="0" smtClean="0"/>
              <a:t>Tippe in eine </a:t>
            </a:r>
            <a:r>
              <a:rPr lang="de-DE" dirty="0" err="1" smtClean="0"/>
              <a:t>live_loop</a:t>
            </a:r>
            <a:r>
              <a:rPr lang="de-DE" dirty="0" smtClean="0"/>
              <a:t> ein und höre zu. Was geht hier vor?</a:t>
            </a:r>
          </a:p>
          <a:p>
            <a:r>
              <a:rPr lang="de-DE" dirty="0" err="1" smtClean="0"/>
              <a:t>If</a:t>
            </a:r>
            <a:r>
              <a:rPr lang="de-DE" dirty="0" smtClean="0"/>
              <a:t> = falls / </a:t>
            </a:r>
            <a:r>
              <a:rPr lang="de-DE" dirty="0" err="1" smtClean="0"/>
              <a:t>else</a:t>
            </a:r>
            <a:r>
              <a:rPr lang="de-DE" dirty="0" smtClean="0"/>
              <a:t> = andernfalls</a:t>
            </a:r>
            <a:endParaRPr lang="de-DE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116853"/>
            <a:ext cx="6048672" cy="2357568"/>
          </a:xfrm>
        </p:spPr>
        <p:txBody>
          <a:bodyPr/>
          <a:lstStyle/>
          <a:p>
            <a:pPr algn="l"/>
            <a:r>
              <a:rPr lang="de-DE" dirty="0" smtClean="0"/>
              <a:t>Weitere Ideen</a:t>
            </a:r>
          </a:p>
          <a:p>
            <a:pPr marL="114275" indent="-457200" algn="l">
              <a:buFontTx/>
              <a:buChar char="-"/>
            </a:pPr>
            <a:r>
              <a:rPr lang="de-DE" dirty="0" smtClean="0"/>
              <a:t>Mehr Schlagzeug</a:t>
            </a:r>
          </a:p>
          <a:p>
            <a:pPr marL="114275" indent="-457200" algn="l">
              <a:buFontTx/>
              <a:buChar char="-"/>
            </a:pPr>
            <a:r>
              <a:rPr lang="de-DE" dirty="0" smtClean="0"/>
              <a:t>Mehr Melodie</a:t>
            </a:r>
          </a:p>
          <a:p>
            <a:pPr marL="114275" indent="-457200" algn="l">
              <a:buFontTx/>
              <a:buChar char="-"/>
            </a:pPr>
            <a:r>
              <a:rPr lang="de-DE" dirty="0" smtClean="0"/>
              <a:t>Variablen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Variablen und Bedingungen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404664" y="4702009"/>
            <a:ext cx="6048672" cy="3120854"/>
          </a:xfrm>
        </p:spPr>
        <p:txBody>
          <a:bodyPr/>
          <a:lstStyle/>
          <a:p>
            <a:pPr algn="l"/>
            <a:r>
              <a:rPr lang="de-DE" sz="2400" dirty="0" smtClean="0"/>
              <a:t>a = 30</a:t>
            </a:r>
          </a:p>
          <a:p>
            <a:pPr algn="l"/>
            <a:r>
              <a:rPr lang="de-DE" sz="2400" dirty="0" err="1" smtClean="0"/>
              <a:t>if</a:t>
            </a:r>
            <a:r>
              <a:rPr lang="de-DE" sz="2400" dirty="0" smtClean="0"/>
              <a:t> a &lt; 100</a:t>
            </a:r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 a = a +1</a:t>
            </a:r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 </a:t>
            </a:r>
            <a:r>
              <a:rPr lang="de-DE" sz="2400" dirty="0" err="1" smtClean="0"/>
              <a:t>play</a:t>
            </a:r>
            <a:r>
              <a:rPr lang="de-DE" sz="2400" dirty="0" smtClean="0"/>
              <a:t> a</a:t>
            </a:r>
          </a:p>
          <a:p>
            <a:pPr algn="l"/>
            <a:r>
              <a:rPr lang="de-DE" sz="2400" dirty="0" err="1" smtClean="0"/>
              <a:t>else</a:t>
            </a:r>
            <a:endParaRPr lang="de-DE" sz="2400" dirty="0" smtClean="0"/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 a = 30</a:t>
            </a:r>
          </a:p>
          <a:p>
            <a:pPr algn="l"/>
            <a:r>
              <a:rPr lang="de-DE" sz="2400" dirty="0" smtClean="0"/>
              <a:t>end  </a:t>
            </a:r>
          </a:p>
        </p:txBody>
      </p:sp>
    </p:spTree>
    <p:extLst>
      <p:ext uri="{BB962C8B-B14F-4D97-AF65-F5344CB8AC3E}">
        <p14:creationId xmlns:p14="http://schemas.microsoft.com/office/powerpoint/2010/main" val="18051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6260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672" y="1835696"/>
            <a:ext cx="39331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play :c4  </a:t>
            </a:r>
            <a:r>
              <a:rPr lang="de-DE" dirty="0" smtClean="0">
                <a:sym typeface="Wingdings" pitchFamily="2" charset="2"/>
              </a:rPr>
              <a:t>   Tonleiter  = </a:t>
            </a:r>
            <a:r>
              <a:rPr lang="de-DE" dirty="0" err="1" smtClean="0"/>
              <a:t>c,d,e,f,g,a,b,c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221088" y="1259632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sleep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8" y="2555776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play_chord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980728" y="3275856"/>
            <a:ext cx="49427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play_chord</a:t>
            </a:r>
            <a:r>
              <a:rPr lang="en-US" dirty="0">
                <a:solidFill>
                  <a:schemeClr val="dk1"/>
                </a:solidFill>
              </a:rPr>
              <a:t> chord(:e4, :major)     </a:t>
            </a:r>
            <a:r>
              <a:rPr lang="en-US" dirty="0">
                <a:solidFill>
                  <a:schemeClr val="dk1"/>
                </a:solidFill>
                <a:sym typeface="Wingdings" pitchFamily="2" charset="2"/>
              </a:rPr>
              <a:t> major, minor…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8800" y="9716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80" y="5652120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648" y="413995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play_pattern scale(:e4, :minor)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dirty="0" err="1" smtClean="0">
                <a:solidFill>
                  <a:schemeClr val="dk1"/>
                </a:solidFill>
              </a:rPr>
              <a:t>reverse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2.times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live_loop :meineEndlosschleife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sample :bd_haus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dk1"/>
                </a:solidFill>
              </a:rPr>
              <a:t>:guit_em9 ...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2940" y="5546485"/>
            <a:ext cx="39944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use_synth :hollow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saw, </a:t>
            </a:r>
            <a:r>
              <a:rPr lang="de-DE" dirty="0" err="1" smtClean="0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 dirty="0" smtClean="0">
                <a:sym typeface="Wingdings" pitchFamily="2" charset="2"/>
              </a:rPr>
              <a:t>, piano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</a:t>
            </a:r>
            <a:r>
              <a:rPr lang="de-DE" dirty="0" err="1" smtClean="0">
                <a:solidFill>
                  <a:schemeClr val="dk1"/>
                </a:solidFill>
              </a:rPr>
              <a:t>lay</a:t>
            </a:r>
            <a:r>
              <a:rPr lang="de-DE" dirty="0" smtClean="0">
                <a:solidFill>
                  <a:schemeClr val="dk1"/>
                </a:solidFill>
              </a:rPr>
              <a:t>                </a:t>
            </a:r>
            <a:r>
              <a:rPr lang="de-DE" dirty="0">
                <a:solidFill>
                  <a:schemeClr val="dk1"/>
                </a:solidFill>
              </a:rPr>
              <a:t>scale(:e4, :minor</a:t>
            </a:r>
            <a:r>
              <a:rPr lang="de-DE" dirty="0" smtClean="0">
                <a:solidFill>
                  <a:schemeClr val="dk1"/>
                </a:solidFill>
              </a:rPr>
              <a:t>).</a:t>
            </a:r>
            <a:r>
              <a:rPr lang="de-DE" dirty="0" err="1" smtClean="0">
                <a:solidFill>
                  <a:schemeClr val="dk1"/>
                </a:solidFill>
              </a:rPr>
              <a:t>choose</a:t>
            </a:r>
            <a:endParaRPr lang="de-D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664984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Befehle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ALT-R	Run (=Starten)		</a:t>
            </a:r>
            <a:r>
              <a:rPr lang="de-DE" sz="1200" dirty="0"/>
              <a:t>ALT-A	Alles </a:t>
            </a:r>
            <a:r>
              <a:rPr lang="de-DE" sz="1200" dirty="0" smtClean="0"/>
              <a:t>markieren</a:t>
            </a:r>
          </a:p>
          <a:p>
            <a:r>
              <a:rPr lang="de-DE" sz="1200" dirty="0" smtClean="0"/>
              <a:t>ALT-S	</a:t>
            </a:r>
            <a:r>
              <a:rPr lang="de-DE" sz="1200" dirty="0" err="1" smtClean="0"/>
              <a:t>Stop</a:t>
            </a:r>
            <a:r>
              <a:rPr lang="de-DE" sz="1200" dirty="0"/>
              <a:t>		</a:t>
            </a:r>
            <a:r>
              <a:rPr lang="de-DE" sz="1200" dirty="0" smtClean="0"/>
              <a:t>ALT-C	</a:t>
            </a:r>
            <a:r>
              <a:rPr lang="de-DE" sz="1200" dirty="0" err="1" smtClean="0"/>
              <a:t>Copy</a:t>
            </a:r>
            <a:r>
              <a:rPr lang="de-DE" sz="1200" dirty="0" smtClean="0"/>
              <a:t> (Kopieren)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	ALT-V	Einfügen</a:t>
            </a:r>
          </a:p>
          <a:p>
            <a:r>
              <a:rPr lang="de-DE" sz="1200" dirty="0" smtClean="0"/>
              <a:t>STRG-I	Hilfe für Befehl</a:t>
            </a:r>
          </a:p>
          <a:p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Knöpfe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3064689"/>
            <a:ext cx="3886200" cy="4953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2657" y="3682100"/>
            <a:ext cx="388620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Starten	Stoppen	    Speichern	   Aufnehmen</a:t>
            </a:r>
            <a:endParaRPr lang="de-DE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Text kleiner 	  Text größer</a:t>
            </a:r>
            <a:r>
              <a:rPr lang="de-DE" sz="1200" dirty="0"/>
              <a:t>	</a:t>
            </a:r>
            <a:r>
              <a:rPr lang="de-DE" sz="1200" dirty="0" smtClean="0"/>
              <a:t>   Text schön machen („ausrichten“)</a:t>
            </a:r>
            <a:endParaRPr lang="de-D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Anleitung für zuhause</a:t>
            </a:r>
            <a:endParaRPr lang="de-DE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Coole Beispiele</a:t>
            </a:r>
            <a:endParaRPr lang="de-D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Alle Befehle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76" y="8105541"/>
            <a:ext cx="785542" cy="5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Effekte</a:t>
            </a:r>
            <a:endParaRPr lang="de-DE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3" y="7999360"/>
            <a:ext cx="767561" cy="6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use_synth</a:t>
            </a:r>
            <a:r>
              <a:rPr lang="de-DE" b="1" dirty="0"/>
              <a:t> </a:t>
            </a:r>
            <a:endParaRPr lang="de-DE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2657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err="1"/>
              <a:t>beep</a:t>
            </a:r>
            <a:r>
              <a:rPr lang="de-DE" sz="1200" dirty="0"/>
              <a:t>	blade	</a:t>
            </a:r>
            <a:r>
              <a:rPr lang="de-DE" sz="1200" dirty="0" err="1"/>
              <a:t>bnoise</a:t>
            </a:r>
            <a:r>
              <a:rPr lang="de-DE" sz="1200" dirty="0"/>
              <a:t>	</a:t>
            </a:r>
            <a:r>
              <a:rPr lang="de-DE" sz="1200" dirty="0" err="1"/>
              <a:t>cnoise</a:t>
            </a:r>
            <a:r>
              <a:rPr lang="de-DE" sz="1200" dirty="0"/>
              <a:t>	</a:t>
            </a:r>
            <a:r>
              <a:rPr lang="de-DE" sz="1200" dirty="0" err="1"/>
              <a:t>dark_ambience</a:t>
            </a:r>
            <a:r>
              <a:rPr lang="de-DE" sz="1200" dirty="0"/>
              <a:t> </a:t>
            </a:r>
          </a:p>
          <a:p>
            <a:r>
              <a:rPr lang="de-DE" sz="1200" dirty="0" err="1"/>
              <a:t>dpulse</a:t>
            </a:r>
            <a:r>
              <a:rPr lang="de-DE" sz="1200" dirty="0"/>
              <a:t>	</a:t>
            </a:r>
            <a:r>
              <a:rPr lang="de-DE" sz="1200" dirty="0" err="1"/>
              <a:t>dsaw</a:t>
            </a:r>
            <a:r>
              <a:rPr lang="de-DE" sz="1200" dirty="0"/>
              <a:t>	</a:t>
            </a:r>
            <a:r>
              <a:rPr lang="de-DE" sz="1200" dirty="0" err="1"/>
              <a:t>dull_bell</a:t>
            </a:r>
            <a:r>
              <a:rPr lang="de-DE" sz="1200" dirty="0"/>
              <a:t>	</a:t>
            </a:r>
            <a:r>
              <a:rPr lang="de-DE" sz="1200" dirty="0" err="1"/>
              <a:t>fm</a:t>
            </a:r>
            <a:r>
              <a:rPr lang="de-DE" sz="1200" dirty="0"/>
              <a:t>	</a:t>
            </a:r>
            <a:r>
              <a:rPr lang="de-DE" sz="1200" dirty="0" err="1"/>
              <a:t>gnoise</a:t>
            </a:r>
            <a:r>
              <a:rPr lang="de-DE" sz="1200" dirty="0"/>
              <a:t>	</a:t>
            </a:r>
            <a:r>
              <a:rPr lang="de-DE" sz="1200" dirty="0" err="1"/>
              <a:t>growl</a:t>
            </a:r>
            <a:endParaRPr lang="de-DE" sz="1200" dirty="0"/>
          </a:p>
          <a:p>
            <a:r>
              <a:rPr lang="de-DE" sz="1200" dirty="0" err="1"/>
              <a:t>hollow</a:t>
            </a:r>
            <a:r>
              <a:rPr lang="de-DE" sz="1200" dirty="0"/>
              <a:t>	</a:t>
            </a:r>
            <a:r>
              <a:rPr lang="de-DE" sz="1200" dirty="0" err="1"/>
              <a:t>hoover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mod_beep</a:t>
            </a:r>
            <a:r>
              <a:rPr lang="de-DE" sz="1200" dirty="0"/>
              <a:t>	</a:t>
            </a:r>
            <a:r>
              <a:rPr lang="de-DE" sz="1200" dirty="0" err="1"/>
              <a:t>mod_dsaw</a:t>
            </a:r>
            <a:r>
              <a:rPr lang="de-DE" sz="1200" dirty="0"/>
              <a:t>	</a:t>
            </a:r>
            <a:r>
              <a:rPr lang="de-DE" sz="1200" dirty="0" err="1"/>
              <a:t>mod_fm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mod_pulse</a:t>
            </a:r>
            <a:r>
              <a:rPr lang="de-DE" sz="1200" dirty="0"/>
              <a:t>	</a:t>
            </a:r>
            <a:r>
              <a:rPr lang="de-DE" sz="1200" dirty="0" err="1"/>
              <a:t>mod_saw</a:t>
            </a:r>
            <a:r>
              <a:rPr lang="de-DE" sz="1200" dirty="0"/>
              <a:t>		</a:t>
            </a:r>
            <a:r>
              <a:rPr lang="de-DE" sz="1200" dirty="0" err="1"/>
              <a:t>mod_sine</a:t>
            </a:r>
            <a:r>
              <a:rPr lang="de-DE" sz="1200" dirty="0"/>
              <a:t>	</a:t>
            </a:r>
            <a:r>
              <a:rPr lang="de-DE" sz="1200" dirty="0" err="1"/>
              <a:t>mod_tri</a:t>
            </a:r>
            <a:endParaRPr lang="de-DE" sz="1200" dirty="0"/>
          </a:p>
          <a:p>
            <a:r>
              <a:rPr lang="de-DE" sz="1200" dirty="0" err="1"/>
              <a:t>noise</a:t>
            </a:r>
            <a:r>
              <a:rPr lang="de-DE" sz="1200" dirty="0"/>
              <a:t>	piano	</a:t>
            </a:r>
            <a:r>
              <a:rPr lang="de-DE" sz="1200" dirty="0" err="1"/>
              <a:t>pnoise</a:t>
            </a:r>
            <a:r>
              <a:rPr lang="de-DE" sz="1200" dirty="0"/>
              <a:t>	</a:t>
            </a:r>
            <a:r>
              <a:rPr lang="de-DE" sz="1200" dirty="0" err="1"/>
              <a:t>pretty_bell</a:t>
            </a:r>
            <a:r>
              <a:rPr lang="de-DE" sz="1200" dirty="0"/>
              <a:t>	</a:t>
            </a:r>
            <a:r>
              <a:rPr lang="de-DE" sz="1200" dirty="0" err="1"/>
              <a:t>prophet</a:t>
            </a:r>
            <a:r>
              <a:rPr lang="de-DE" sz="1200" dirty="0"/>
              <a:t>	pulse</a:t>
            </a:r>
          </a:p>
          <a:p>
            <a:r>
              <a:rPr lang="de-DE" sz="1200" dirty="0" err="1"/>
              <a:t>saw</a:t>
            </a:r>
            <a:r>
              <a:rPr lang="de-DE" sz="1200" dirty="0"/>
              <a:t>	sine	</a:t>
            </a:r>
            <a:r>
              <a:rPr lang="de-DE" sz="1200" dirty="0" err="1"/>
              <a:t>square</a:t>
            </a:r>
            <a:r>
              <a:rPr lang="de-DE" sz="1200" dirty="0"/>
              <a:t>	</a:t>
            </a:r>
            <a:r>
              <a:rPr lang="de-DE" sz="1200" dirty="0" err="1"/>
              <a:t>subpulse</a:t>
            </a:r>
            <a:r>
              <a:rPr lang="de-DE" sz="1200" dirty="0"/>
              <a:t>	tb303	</a:t>
            </a:r>
            <a:r>
              <a:rPr lang="de-DE" sz="1200" dirty="0" err="1"/>
              <a:t>tri</a:t>
            </a:r>
            <a:r>
              <a:rPr lang="de-DE" sz="1200" dirty="0"/>
              <a:t>	</a:t>
            </a:r>
            <a:r>
              <a:rPr lang="de-DE" sz="1200" dirty="0" err="1" smtClean="0"/>
              <a:t>zawa</a:t>
            </a:r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6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29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5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bd_ada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bd_pure</a:t>
            </a:r>
            <a:endParaRPr lang="de-DE" sz="1050" dirty="0"/>
          </a:p>
          <a:p>
            <a:r>
              <a:rPr lang="de-DE" sz="1050" dirty="0"/>
              <a:t>:bd_808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bd_zum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bd_gas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bd_sone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bd_haus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bd_zome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bd_boom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bd_klub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bd_fat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bd_tek</a:t>
            </a:r>
            <a:r>
              <a:rPr lang="de-DE" sz="105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7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:</a:t>
            </a:r>
            <a:r>
              <a:rPr lang="en-US" sz="1050" dirty="0" err="1"/>
              <a:t>bass_hit_c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bass_hard_c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bass_thick_c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bass_drop_c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bass_woodsy_c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bass_dnb_f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767760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:</a:t>
            </a:r>
            <a:r>
              <a:rPr lang="en-US" sz="1050" dirty="0" err="1"/>
              <a:t>drum_heavy_kick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drum_cymbal_open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drum_cymbal_closed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drum_cymbal_pedal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drum_bass_hard</a:t>
            </a:r>
            <a:r>
              <a:rPr lang="en-US" sz="1050" dirty="0"/>
              <a:t> </a:t>
            </a:r>
          </a:p>
          <a:p>
            <a:r>
              <a:rPr lang="en-US" sz="1050" dirty="0"/>
              <a:t>:</a:t>
            </a:r>
            <a:r>
              <a:rPr lang="en-US" sz="1050" dirty="0" err="1"/>
              <a:t>sn_dub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sn_dolf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sn_zome</a:t>
            </a:r>
            <a:r>
              <a:rPr lang="en-US" sz="105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elec_triangle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elec_lo_snare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elec_hi_snare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elec_mid_snare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elec_cymbal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elec_soft_kick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elec_filt_snare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elec_fuzz_tom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elec_chime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elec_bong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elec_twang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elec_wood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elec_pop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elec_beep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elec_blip</a:t>
            </a:r>
            <a:endParaRPr lang="de-DE" sz="1050" dirty="0"/>
          </a:p>
          <a:p>
            <a:r>
              <a:rPr lang="de-DE" sz="1050" dirty="0"/>
              <a:t>:elec_blip2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elec_ping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elec_hollow_kick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elec_blup</a:t>
            </a:r>
            <a:r>
              <a:rPr lang="de-DE" sz="105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misc_burp</a:t>
            </a:r>
            <a:r>
              <a:rPr lang="de-DE" sz="1050" dirty="0"/>
              <a:t> 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perc_bell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perc_snap</a:t>
            </a:r>
            <a:endParaRPr lang="de-DE" sz="1050" dirty="0"/>
          </a:p>
          <a:p>
            <a:r>
              <a:rPr lang="de-DE" sz="1050" dirty="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89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guit_harmonics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guit_e_fifths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guit_e_slide</a:t>
            </a:r>
            <a:endParaRPr lang="de-DE" sz="1050" dirty="0"/>
          </a:p>
          <a:p>
            <a:r>
              <a:rPr lang="de-DE" sz="1050" dirty="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5461" y="6059906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:loop_industrial</a:t>
            </a:r>
          </a:p>
          <a:p>
            <a:r>
              <a:rPr lang="nl-NL" sz="1050" dirty="0"/>
              <a:t>:loop_compus</a:t>
            </a:r>
          </a:p>
          <a:p>
            <a:r>
              <a:rPr lang="nl-NL" sz="1050" dirty="0"/>
              <a:t>:loop_amen</a:t>
            </a:r>
          </a:p>
          <a:p>
            <a:r>
              <a:rPr lang="nl-NL" sz="1050" dirty="0"/>
              <a:t>:loop_amen_full</a:t>
            </a:r>
          </a:p>
          <a:p>
            <a:r>
              <a:rPr lang="nl-NL" sz="1050" dirty="0"/>
              <a:t>:loop_garzul</a:t>
            </a:r>
          </a:p>
          <a:p>
            <a:r>
              <a:rPr lang="nl-NL" sz="1050" dirty="0"/>
              <a:t>:loop_mika</a:t>
            </a:r>
          </a:p>
          <a:p>
            <a:r>
              <a:rPr lang="nl-NL" sz="1050" dirty="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08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Spiele und warte</a:t>
            </a:r>
            <a:endParaRPr lang="de-DE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80	60	62	64	65	20</a:t>
            </a:r>
          </a:p>
          <a:p>
            <a:r>
              <a:rPr lang="de-DE" smtClean="0"/>
              <a:t>	67	69	71	72</a:t>
            </a:r>
          </a:p>
          <a:p>
            <a:r>
              <a:rPr lang="de-DE" smtClean="0"/>
              <a:t>	:c4	:d4	:c5	:d5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 60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Spiele einen Akkord (Dreiklang)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 dirty="0" smtClean="0"/>
              <a:t>play :c4 </a:t>
            </a:r>
          </a:p>
          <a:p>
            <a:r>
              <a:rPr lang="en-US" dirty="0" smtClean="0"/>
              <a:t>play :e4</a:t>
            </a:r>
          </a:p>
          <a:p>
            <a:r>
              <a:rPr lang="en-US" dirty="0" smtClean="0"/>
              <a:t>play :g4 </a:t>
            </a:r>
          </a:p>
          <a:p>
            <a:r>
              <a:rPr lang="en-US" dirty="0" smtClean="0"/>
              <a:t>sleep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1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Drei Töne gleichzeitig nennt man einen Akkord. So ist es einfacher als vorher. Hier ein C-Akkord.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 dirty="0" smtClean="0"/>
              <a:t>	:a4	:h4	 :major7	:minor</a:t>
            </a:r>
          </a:p>
          <a:p>
            <a:r>
              <a:rPr lang="de-DE" sz="1600" dirty="0" smtClean="0"/>
              <a:t>Drei Akkorde mit einer Sekunde Abstand (nimm e, a und b als moll)</a:t>
            </a:r>
            <a:endParaRPr lang="de-DE" sz="16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play_chord [:c4, :e4, :g4]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Major = Dur, Minor = Moll – erkennst Du den Unterschied?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play_chord</a:t>
            </a:r>
            <a:r>
              <a:rPr lang="en-US" dirty="0" smtClean="0"/>
              <a:t> chord(:e4, :major)</a:t>
            </a:r>
          </a:p>
          <a:p>
            <a:r>
              <a:rPr lang="en-US" dirty="0" smtClean="0"/>
              <a:t>sleep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2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Spiele </a:t>
            </a:r>
            <a:r>
              <a:rPr lang="de-DE" dirty="0" smtClean="0"/>
              <a:t>eine Muster (=Pattern) </a:t>
            </a:r>
            <a:r>
              <a:rPr lang="de-DE" dirty="0"/>
              <a:t> </a:t>
            </a:r>
            <a:r>
              <a:rPr lang="de-DE" dirty="0" smtClean="0"/>
              <a:t>- hier eine </a:t>
            </a:r>
            <a:r>
              <a:rPr lang="de-DE" dirty="0" smtClean="0"/>
              <a:t>Tonleiter (</a:t>
            </a:r>
            <a:r>
              <a:rPr lang="de-DE" dirty="0" err="1" smtClean="0"/>
              <a:t>scale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:major 	:major_pentatonic 	:minor_pentatonic	:minor</a:t>
            </a:r>
          </a:p>
          <a:p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smtClean="0"/>
              <a:t>50	240	400	100	600</a:t>
            </a:r>
          </a:p>
          <a:p>
            <a:r>
              <a:rPr lang="de-DE" smtClean="0"/>
              <a:t>:major 	:major_pentatonic 	:minor_pentatonic	:minor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play_pattern scale(:c4, :major)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Verwende ein andere Geschwindigkeit   b p m = beats per minute = schläge pro minute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smtClean="0"/>
              <a:t>use_bpm 120</a:t>
            </a:r>
          </a:p>
          <a:p>
            <a:r>
              <a:rPr lang="de-DE" smtClean="0"/>
              <a:t>play_pattern scale(:e4, :minor)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2 times = 2 mal. Wir nennen das eine Schleife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3.times	5.times</a:t>
            </a:r>
            <a:endParaRPr lang="de-DE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Ändere auf 480.</a:t>
            </a:r>
            <a:r>
              <a:rPr lang="de-DE" dirty="0" smtClean="0"/>
              <a:t>  drücke RUN und höre, wann die Änderung kommt.  Sofort?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use_bpm 600</a:t>
            </a:r>
          </a:p>
          <a:p>
            <a:r>
              <a:rPr lang="de-DE" dirty="0" smtClean="0"/>
              <a:t>2.times do</a:t>
            </a:r>
          </a:p>
          <a:p>
            <a:r>
              <a:rPr lang="de-DE" dirty="0" smtClean="0"/>
              <a:t>   play_pattern scale(:e4, :minor)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Wir nennen das Endlosschleife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smtClean="0"/>
              <a:t>live_loop :tonleiter do</a:t>
            </a:r>
          </a:p>
          <a:p>
            <a:r>
              <a:rPr lang="de-DE" dirty="0" smtClean="0"/>
              <a:t>   use_bpm 120</a:t>
            </a:r>
          </a:p>
          <a:p>
            <a:r>
              <a:rPr lang="de-DE" dirty="0" smtClean="0"/>
              <a:t>   play_pattern scale(:e4, :minor)</a:t>
            </a:r>
          </a:p>
          <a:p>
            <a:r>
              <a:rPr lang="de-DE" dirty="0" smtClean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2mal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Wir wäre es mit einem anderen Sound unseres Synthesizers?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:dsaw	:mod_dsaw	:</a:t>
            </a:r>
            <a:r>
              <a:rPr lang="de-DE" dirty="0" smtClean="0"/>
              <a:t>prophet		:piano</a:t>
            </a:r>
          </a:p>
          <a:p>
            <a:r>
              <a:rPr lang="de-DE" dirty="0"/>
              <a:t>:</a:t>
            </a:r>
            <a:r>
              <a:rPr lang="de-DE" dirty="0" smtClean="0"/>
              <a:t>blade	:tb303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.choose	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Und nun spielen wir die Tonleiter rückwärts</a:t>
            </a:r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play_pattern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(:e4, :minor)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(:e4, :minor).</a:t>
            </a:r>
            <a:r>
              <a:rPr lang="de-DE" b="1" dirty="0" err="1" smtClean="0"/>
              <a:t>reverse</a:t>
            </a:r>
            <a:endParaRPr lang="de-DE" b="1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use_synth</a:t>
            </a:r>
            <a:r>
              <a:rPr lang="de-DE" dirty="0" smtClean="0"/>
              <a:t> </a:t>
            </a:r>
            <a:r>
              <a:rPr lang="de-DE" dirty="0" smtClean="0"/>
              <a:t>:saw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0" dirty="0" smtClean="0"/>
              <a:t>Play </a:t>
            </a:r>
            <a:r>
              <a:rPr lang="de-DE" b="0" dirty="0" smtClean="0"/>
              <a:t>spielt </a:t>
            </a:r>
            <a:r>
              <a:rPr lang="de-DE" dirty="0" smtClean="0"/>
              <a:t>nur</a:t>
            </a:r>
            <a:r>
              <a:rPr lang="de-DE" b="0" dirty="0" smtClean="0"/>
              <a:t> </a:t>
            </a:r>
            <a:r>
              <a:rPr lang="de-DE" dirty="0" smtClean="0"/>
              <a:t>einen</a:t>
            </a:r>
            <a:r>
              <a:rPr lang="de-DE" b="0" dirty="0" smtClean="0"/>
              <a:t>  </a:t>
            </a:r>
            <a:r>
              <a:rPr lang="de-DE" b="0" dirty="0"/>
              <a:t>Ton </a:t>
            </a:r>
            <a:r>
              <a:rPr lang="de-DE" b="0" dirty="0" smtClean="0"/>
              <a:t>(</a:t>
            </a:r>
            <a:r>
              <a:rPr lang="de-DE" b="0" dirty="0" err="1" smtClean="0"/>
              <a:t>Play_pattern</a:t>
            </a:r>
            <a:r>
              <a:rPr lang="de-DE" b="0" dirty="0" smtClean="0"/>
              <a:t> </a:t>
            </a:r>
            <a:r>
              <a:rPr lang="de-DE" b="0" dirty="0" smtClean="0"/>
              <a:t>ein Muster, </a:t>
            </a:r>
            <a:r>
              <a:rPr lang="de-DE" b="0" dirty="0" smtClean="0"/>
              <a:t>also </a:t>
            </a:r>
            <a:r>
              <a:rPr lang="de-DE" b="0" dirty="0" smtClean="0"/>
              <a:t>viele </a:t>
            </a:r>
            <a:r>
              <a:rPr lang="de-DE" b="0" dirty="0" smtClean="0"/>
              <a:t>)</a:t>
            </a:r>
          </a:p>
          <a:p>
            <a:pPr>
              <a:buFontTx/>
              <a:buChar char="-"/>
            </a:pPr>
            <a:r>
              <a:rPr lang="de-DE" b="0" dirty="0" smtClean="0"/>
              <a:t>Choose wählt einen beliebigen Ton</a:t>
            </a:r>
            <a:endParaRPr lang="de-DE" b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 dirty="0"/>
              <a:t>Choose</a:t>
            </a:r>
            <a:r>
              <a:rPr lang="de-DE" dirty="0"/>
              <a:t> heißt </a:t>
            </a:r>
            <a:r>
              <a:rPr lang="de-DE" b="1" dirty="0"/>
              <a:t>wählen</a:t>
            </a:r>
            <a:r>
              <a:rPr lang="de-DE" dirty="0"/>
              <a:t>. Dieser Befehl wählt </a:t>
            </a:r>
            <a:r>
              <a:rPr lang="de-DE" b="1" dirty="0"/>
              <a:t>einen</a:t>
            </a:r>
            <a:r>
              <a:rPr lang="de-DE" dirty="0"/>
              <a:t> zufälligen Ton aus der Tonleiter. Jedesmal einen anderen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 dirty="0"/>
              <a:t>BUFFER </a:t>
            </a:r>
            <a:r>
              <a:rPr lang="de-DE" sz="4400" dirty="0" smtClean="0"/>
              <a:t>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/>
              <a:t>live_loop </a:t>
            </a:r>
            <a:r>
              <a:rPr lang="de-DE" sz="2400" smtClean="0"/>
              <a:t>:geblubber </a:t>
            </a:r>
            <a:r>
              <a:rPr lang="de-DE" sz="2400" dirty="0" smtClean="0"/>
              <a:t>do</a:t>
            </a:r>
            <a:endParaRPr lang="de-DE" sz="2400" dirty="0"/>
          </a:p>
          <a:p>
            <a:r>
              <a:rPr lang="de-DE" sz="2400" dirty="0"/>
              <a:t>   use_bpm </a:t>
            </a:r>
            <a:r>
              <a:rPr lang="de-DE" sz="2400" dirty="0" smtClean="0"/>
              <a:t>240</a:t>
            </a:r>
          </a:p>
          <a:p>
            <a:r>
              <a:rPr lang="de-DE" sz="2400" dirty="0" smtClean="0"/>
              <a:t>   </a:t>
            </a:r>
            <a:r>
              <a:rPr lang="de-DE" sz="2400" b="1" dirty="0" smtClean="0">
                <a:solidFill>
                  <a:srgbClr val="FF0000"/>
                </a:solidFill>
              </a:rPr>
              <a:t>play</a:t>
            </a:r>
            <a:r>
              <a:rPr lang="de-DE" sz="2400" dirty="0" smtClean="0"/>
              <a:t>_pattern </a:t>
            </a:r>
            <a:r>
              <a:rPr lang="de-DE" sz="2400" b="1" dirty="0">
                <a:solidFill>
                  <a:srgbClr val="FF0000"/>
                </a:solidFill>
              </a:rPr>
              <a:t>scale(:e4, :minor</a:t>
            </a:r>
            <a:r>
              <a:rPr lang="de-DE" sz="2400" b="1" dirty="0" smtClean="0">
                <a:solidFill>
                  <a:srgbClr val="FF0000"/>
                </a:solidFill>
              </a:rPr>
              <a:t>).</a:t>
            </a:r>
            <a:r>
              <a:rPr lang="de-DE" sz="2400" b="1" dirty="0">
                <a:solidFill>
                  <a:srgbClr val="FF0000"/>
                </a:solidFill>
              </a:rPr>
              <a:t>choose</a:t>
            </a:r>
          </a:p>
          <a:p>
            <a:r>
              <a:rPr lang="de-DE" sz="2400" dirty="0" smtClean="0"/>
              <a:t>   sleep </a:t>
            </a:r>
            <a:r>
              <a:rPr lang="de-DE" sz="2400" dirty="0"/>
              <a:t>1</a:t>
            </a:r>
          </a:p>
          <a:p>
            <a:r>
              <a:rPr lang="de-DE" sz="2400" dirty="0" smtClean="0"/>
              <a:t>end</a:t>
            </a:r>
            <a:endParaRPr lang="de-DE" sz="2400" dirty="0"/>
          </a:p>
          <a:p>
            <a:endParaRPr lang="de-DE" dirty="0" smtClean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Microsoft Office PowerPoint</Application>
  <PresentationFormat>On-screen Show (4:3)</PresentationFormat>
  <Paragraphs>246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Stefan Höhn</cp:lastModifiedBy>
  <cp:revision>133</cp:revision>
  <cp:lastPrinted>2016-02-03T17:06:56Z</cp:lastPrinted>
  <dcterms:created xsi:type="dcterms:W3CDTF">2016-01-24T12:55:34Z</dcterms:created>
  <dcterms:modified xsi:type="dcterms:W3CDTF">2016-03-17T21:29:58Z</dcterms:modified>
</cp:coreProperties>
</file>