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64" r:id="rId8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0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7596336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748464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1600" y="467544"/>
            <a:ext cx="66294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83679" y="2843808"/>
            <a:ext cx="232467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A </a:t>
            </a:r>
            <a:r>
              <a:rPr lang="de-DE" dirty="0" err="1" smtClean="0"/>
              <a:t>mbot</a:t>
            </a:r>
            <a:r>
              <a:rPr lang="de-DE" dirty="0" smtClean="0"/>
              <a:t> Workshop</a:t>
            </a:r>
          </a:p>
          <a:p>
            <a:pPr algn="r"/>
            <a:r>
              <a:rPr lang="de-DE" dirty="0" err="1" smtClean="0"/>
              <a:t>For</a:t>
            </a:r>
            <a:r>
              <a:rPr lang="de-DE" dirty="0" smtClean="0"/>
              <a:t> Kids</a:t>
            </a:r>
          </a:p>
          <a:p>
            <a:pPr algn="r"/>
            <a:r>
              <a:rPr lang="de-DE" sz="1100" dirty="0" err="1" smtClean="0"/>
              <a:t>By</a:t>
            </a:r>
            <a:r>
              <a:rPr lang="de-DE" sz="1100" dirty="0" smtClean="0"/>
              <a:t> Simon Rininsland und Stefan Höhn</a:t>
            </a:r>
            <a:endParaRPr lang="de-DE" sz="1100" dirty="0"/>
          </a:p>
        </p:txBody>
      </p:sp>
      <p:pic>
        <p:nvPicPr>
          <p:cNvPr id="1169" name="Picture 14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0728" y="2411760"/>
            <a:ext cx="1847230" cy="138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80728" y="5652120"/>
            <a:ext cx="4946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Note: Not all </a:t>
            </a:r>
            <a:r>
              <a:rPr lang="de-DE" dirty="0" err="1" smtClean="0"/>
              <a:t>graphics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 in </a:t>
            </a:r>
            <a:r>
              <a:rPr lang="de-DE" dirty="0" err="1" smtClean="0"/>
              <a:t>english</a:t>
            </a:r>
            <a:r>
              <a:rPr lang="de-DE" dirty="0" smtClean="0"/>
              <a:t> 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hope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soon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r>
              <a:rPr lang="de-DE" dirty="0" smtClean="0"/>
              <a:t>.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5" y="5796136"/>
            <a:ext cx="2409825" cy="904875"/>
          </a:xfrm>
          <a:prstGeom prst="rect">
            <a:avLst/>
          </a:prstGeom>
        </p:spPr>
      </p:pic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Chose a </a:t>
            </a:r>
            <a:r>
              <a:rPr lang="de-DE" dirty="0" err="1" smtClean="0"/>
              <a:t>character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Image" r:id="rId4" imgW="3250794" imgH="2069841" progId="">
                  <p:embed/>
                </p:oleObj>
              </mc:Choice>
              <mc:Fallback>
                <p:oleObj name="Image" r:id="rId4" imgW="3250794" imgH="2069841" progId="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Image" r:id="rId6" imgW="4012698" imgH="2653968" progId="">
                  <p:embed/>
                </p:oleObj>
              </mc:Choice>
              <mc:Fallback>
                <p:oleObj name="Image" r:id="rId6" imgW="4012698" imgH="2653968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572" y="871621"/>
            <a:ext cx="4927885" cy="3208759"/>
          </a:xfrm>
          <a:prstGeom prst="rect">
            <a:avLst/>
          </a:prstGeom>
        </p:spPr>
      </p:pic>
      <p:sp>
        <p:nvSpPr>
          <p:cNvPr id="10" name="TextBox 24"/>
          <p:cNvSpPr txBox="1"/>
          <p:nvPr/>
        </p:nvSpPr>
        <p:spPr>
          <a:xfrm>
            <a:off x="95920" y="174298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Stage</a:t>
            </a:r>
            <a:endParaRPr lang="de-DE" dirty="0"/>
          </a:p>
        </p:txBody>
      </p:sp>
      <p:sp>
        <p:nvSpPr>
          <p:cNvPr id="12" name="TextBox 24"/>
          <p:cNvSpPr txBox="1"/>
          <p:nvPr/>
        </p:nvSpPr>
        <p:spPr>
          <a:xfrm>
            <a:off x="3140968" y="4130687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/>
          </a:p>
        </p:txBody>
      </p:sp>
      <p:sp>
        <p:nvSpPr>
          <p:cNvPr id="13" name="TextBox 24"/>
          <p:cNvSpPr txBox="1"/>
          <p:nvPr/>
        </p:nvSpPr>
        <p:spPr>
          <a:xfrm>
            <a:off x="4594293" y="473395"/>
            <a:ext cx="67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stage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10" idx="3"/>
          </p:cNvCxnSpPr>
          <p:nvPr/>
        </p:nvCxnSpPr>
        <p:spPr>
          <a:xfrm>
            <a:off x="793612" y="1927646"/>
            <a:ext cx="364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0"/>
          </p:cNvCxnSpPr>
          <p:nvPr/>
        </p:nvCxnSpPr>
        <p:spPr>
          <a:xfrm flipH="1" flipV="1">
            <a:off x="3933056" y="3635897"/>
            <a:ext cx="87160" cy="49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2"/>
          </p:cNvCxnSpPr>
          <p:nvPr/>
        </p:nvCxnSpPr>
        <p:spPr>
          <a:xfrm>
            <a:off x="4933842" y="842727"/>
            <a:ext cx="157288" cy="46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68760" y="6248573"/>
            <a:ext cx="399042" cy="144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2976" y="5759153"/>
            <a:ext cx="3540084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Morning	I am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dino</a:t>
            </a:r>
            <a:r>
              <a:rPr lang="de-DE" dirty="0"/>
              <a:t>!</a:t>
            </a:r>
            <a:r>
              <a:rPr lang="de-DE" dirty="0" smtClean="0"/>
              <a:t>	… </a:t>
            </a:r>
            <a:r>
              <a:rPr lang="de-DE" dirty="0" err="1" smtClean="0"/>
              <a:t>for</a:t>
            </a:r>
            <a:r>
              <a:rPr lang="de-DE" dirty="0" smtClean="0"/>
              <a:t> 5 </a:t>
            </a:r>
            <a:r>
              <a:rPr lang="de-DE" dirty="0" err="1" smtClean="0"/>
              <a:t>seconds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1034129"/>
          </a:xfrm>
        </p:spPr>
        <p:txBody>
          <a:bodyPr/>
          <a:lstStyle/>
          <a:p>
            <a:r>
              <a:rPr lang="de-DE" dirty="0" smtClean="0"/>
              <a:t>Add a „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„down“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down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20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</a:t>
            </a:r>
          </a:p>
          <a:p>
            <a:r>
              <a:rPr lang="de-DE" dirty="0" smtClean="0"/>
              <a:t>          Try all </a:t>
            </a:r>
            <a:r>
              <a:rPr lang="de-DE" dirty="0" err="1" smtClean="0"/>
              <a:t>directions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712481" y="6140129"/>
            <a:ext cx="2152127" cy="464743"/>
          </a:xfrm>
        </p:spPr>
        <p:txBody>
          <a:bodyPr/>
          <a:lstStyle/>
          <a:p>
            <a:r>
              <a:rPr lang="de-DE" dirty="0" err="1" smtClean="0"/>
              <a:t>Tip</a:t>
            </a:r>
            <a:r>
              <a:rPr lang="de-DE" dirty="0" smtClean="0"/>
              <a:t>:</a:t>
            </a:r>
            <a:r>
              <a:rPr lang="de-DE" dirty="0"/>
              <a:t> </a:t>
            </a:r>
            <a:r>
              <a:rPr lang="de-DE" b="1" dirty="0" err="1" smtClean="0"/>
              <a:t>Duplicate</a:t>
            </a:r>
            <a:r>
              <a:rPr lang="de-DE" b="1" dirty="0" smtClean="0"/>
              <a:t> </a:t>
            </a:r>
            <a:r>
              <a:rPr lang="de-DE" b="1" dirty="0" err="1" smtClean="0"/>
              <a:t>blocks</a:t>
            </a:r>
            <a:endParaRPr lang="de-DE" b="1" dirty="0" smtClean="0"/>
          </a:p>
          <a:p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right-click</a:t>
            </a:r>
            <a:endParaRPr lang="de-DE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Say </a:t>
            </a:r>
            <a:r>
              <a:rPr lang="de-DE" dirty="0" err="1" smtClean="0"/>
              <a:t>Hello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walk</a:t>
            </a:r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42277" y="135951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endParaRPr lang="de-DE" dirty="0"/>
          </a:p>
        </p:txBody>
      </p:sp>
      <p:sp>
        <p:nvSpPr>
          <p:cNvPr id="26" name="Right Arrow 25"/>
          <p:cNvSpPr/>
          <p:nvPr/>
        </p:nvSpPr>
        <p:spPr>
          <a:xfrm>
            <a:off x="3429933" y="1407835"/>
            <a:ext cx="489942" cy="3110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9645" y="2103673"/>
            <a:ext cx="835515" cy="7832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32369" y="529922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endParaRPr lang="de-DE" dirty="0"/>
          </a:p>
        </p:txBody>
      </p:sp>
      <p:sp>
        <p:nvSpPr>
          <p:cNvPr id="44" name="Right Arrow 43"/>
          <p:cNvSpPr/>
          <p:nvPr/>
        </p:nvSpPr>
        <p:spPr>
          <a:xfrm rot="17758731">
            <a:off x="3847661" y="6507193"/>
            <a:ext cx="1125935" cy="1082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lus 5"/>
          <p:cNvSpPr/>
          <p:nvPr/>
        </p:nvSpPr>
        <p:spPr>
          <a:xfrm>
            <a:off x="3285917" y="6692478"/>
            <a:ext cx="288032" cy="2677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64" y="677225"/>
            <a:ext cx="188595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/>
          <a:srcRect t="-1" b="15704"/>
          <a:stretch/>
        </p:blipFill>
        <p:spPr>
          <a:xfrm>
            <a:off x="4221088" y="1313349"/>
            <a:ext cx="1885950" cy="378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17" y="5234413"/>
            <a:ext cx="10001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17" y="5725547"/>
            <a:ext cx="2219325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/>
          <a:srcRect l="9118" r="15819"/>
          <a:stretch/>
        </p:blipFill>
        <p:spPr>
          <a:xfrm>
            <a:off x="495442" y="6434750"/>
            <a:ext cx="1328567" cy="10356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/>
          <a:srcRect l="5178"/>
          <a:stretch/>
        </p:blipFill>
        <p:spPr>
          <a:xfrm>
            <a:off x="2564904" y="5239172"/>
            <a:ext cx="1318642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6946" y="5771969"/>
            <a:ext cx="1408118" cy="818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4730" y="6987041"/>
            <a:ext cx="1352550" cy="447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69995" y="5202138"/>
            <a:ext cx="1637043" cy="7911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1128" y="6629670"/>
            <a:ext cx="2049984" cy="7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smtClean="0"/>
              <a:t>Switch off </a:t>
            </a:r>
            <a:r>
              <a:rPr lang="de-DE" dirty="0" err="1" smtClean="0"/>
              <a:t>the</a:t>
            </a:r>
            <a:r>
              <a:rPr lang="de-DE" dirty="0" smtClean="0"/>
              <a:t> light </a:t>
            </a:r>
            <a:r>
              <a:rPr lang="de-DE" dirty="0" err="1" smtClean="0"/>
              <a:t>with</a:t>
            </a:r>
            <a:r>
              <a:rPr lang="de-DE" dirty="0" smtClean="0"/>
              <a:t> a different </a:t>
            </a:r>
            <a:r>
              <a:rPr lang="de-DE" dirty="0" err="1" smtClean="0"/>
              <a:t>key</a:t>
            </a:r>
            <a:endParaRPr lang="de-DE" dirty="0" smtClean="0"/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light – like in a </a:t>
            </a:r>
            <a:r>
              <a:rPr lang="de-DE" dirty="0" err="1" smtClean="0"/>
              <a:t>disco</a:t>
            </a:r>
            <a:r>
              <a:rPr lang="de-DE" dirty="0" smtClean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 smtClean="0"/>
              <a:t>Try all </a:t>
            </a:r>
            <a:r>
              <a:rPr lang="de-DE" dirty="0" err="1" smtClean="0"/>
              <a:t>directions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different </a:t>
            </a:r>
            <a:r>
              <a:rPr lang="de-DE" dirty="0" err="1" smtClean="0"/>
              <a:t>speeds</a:t>
            </a:r>
            <a:endParaRPr lang="de-DE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052736" y="-66383"/>
            <a:ext cx="4927880" cy="772284"/>
          </a:xfrm>
        </p:spPr>
        <p:txBody>
          <a:bodyPr/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beeps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blinks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learns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walk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3257" y="211852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endParaRPr lang="de-DE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 cstate="print"/>
          <a:srcRect b="43207"/>
          <a:stretch/>
        </p:blipFill>
        <p:spPr>
          <a:xfrm>
            <a:off x="95920" y="1077330"/>
            <a:ext cx="2085233" cy="767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8082" y="2176711"/>
            <a:ext cx="1819275" cy="695325"/>
          </a:xfrm>
          <a:prstGeom prst="rect">
            <a:avLst/>
          </a:prstGeom>
        </p:spPr>
      </p:pic>
      <p:sp>
        <p:nvSpPr>
          <p:cNvPr id="26" name="TextBox 24"/>
          <p:cNvSpPr txBox="1"/>
          <p:nvPr/>
        </p:nvSpPr>
        <p:spPr>
          <a:xfrm>
            <a:off x="3277357" y="560574"/>
            <a:ext cx="160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light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0307" y="881719"/>
            <a:ext cx="3448050" cy="1200150"/>
          </a:xfrm>
          <a:prstGeom prst="rect">
            <a:avLst/>
          </a:prstGeom>
        </p:spPr>
      </p:pic>
      <p:sp>
        <p:nvSpPr>
          <p:cNvPr id="31" name="TextBox 24"/>
          <p:cNvSpPr txBox="1"/>
          <p:nvPr/>
        </p:nvSpPr>
        <p:spPr>
          <a:xfrm>
            <a:off x="404664" y="560701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and</a:t>
            </a:r>
            <a:endParaRPr lang="de-DE" dirty="0"/>
          </a:p>
        </p:txBody>
      </p:sp>
      <p:sp>
        <p:nvSpPr>
          <p:cNvPr id="39" name="TextBox 24"/>
          <p:cNvSpPr txBox="1"/>
          <p:nvPr/>
        </p:nvSpPr>
        <p:spPr>
          <a:xfrm>
            <a:off x="3370307" y="5382793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Emergency </a:t>
            </a:r>
            <a:r>
              <a:rPr lang="de-DE" dirty="0" err="1" smtClean="0"/>
              <a:t>button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969" y="2565174"/>
            <a:ext cx="107632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62" y="5352495"/>
            <a:ext cx="1190625" cy="29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2003" y="5361858"/>
            <a:ext cx="11620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736" y="5680118"/>
            <a:ext cx="1181100" cy="25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562" y="6098906"/>
            <a:ext cx="2152650" cy="1438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3515" y="5937293"/>
            <a:ext cx="2190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smtClean="0"/>
              <a:t>Combine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darkness</a:t>
            </a:r>
            <a:endParaRPr lang="de-DE" dirty="0" smtClean="0"/>
          </a:p>
          <a:p>
            <a:r>
              <a:rPr lang="de-DE" dirty="0" smtClean="0"/>
              <a:t>Switch on light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darkness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 smtClean="0"/>
              <a:t>Try different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light </a:t>
            </a:r>
            <a:r>
              <a:rPr lang="de-DE" dirty="0" err="1" smtClean="0"/>
              <a:t>color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5904656" cy="777620"/>
          </a:xfrm>
        </p:spPr>
        <p:txBody>
          <a:bodyPr/>
          <a:lstStyle/>
          <a:p>
            <a:r>
              <a:rPr lang="de-DE" sz="2800" dirty="0" err="1" smtClean="0"/>
              <a:t>mbot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scared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dark</a:t>
            </a:r>
            <a:endParaRPr lang="de-DE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744320" y="4569393"/>
            <a:ext cx="4591530" cy="765175"/>
          </a:xfrm>
        </p:spPr>
        <p:txBody>
          <a:bodyPr/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017" y="5304942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529" y="5761606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97867" y="54260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4255" y="5308665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4255" y="5787891"/>
            <a:ext cx="1076325" cy="20955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596" y="684093"/>
            <a:ext cx="1085850" cy="2000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0767" y="687891"/>
            <a:ext cx="1076325" cy="209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3598" y="1992443"/>
            <a:ext cx="2095500" cy="72390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445980" y="1285577"/>
            <a:ext cx="277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tells</a:t>
            </a:r>
            <a:r>
              <a:rPr lang="de-DE" dirty="0" smtClean="0"/>
              <a:t> different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dark</a:t>
            </a:r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9688" y="1321946"/>
            <a:ext cx="2952750" cy="1104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2017" y="6267542"/>
            <a:ext cx="2505075" cy="65722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91596" y="6999982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Close </a:t>
            </a:r>
            <a:r>
              <a:rPr lang="de-DE" dirty="0" err="1" smtClean="0"/>
              <a:t>mbots</a:t>
            </a:r>
            <a:r>
              <a:rPr lang="de-DE" dirty="0" smtClean="0"/>
              <a:t> </a:t>
            </a:r>
            <a:r>
              <a:rPr lang="de-DE" dirty="0" err="1" smtClean="0"/>
              <a:t>eyes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1" name="TextBox 24"/>
          <p:cNvSpPr txBox="1"/>
          <p:nvPr/>
        </p:nvSpPr>
        <p:spPr>
          <a:xfrm>
            <a:off x="3427235" y="5264699"/>
            <a:ext cx="29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08758" y="5973854"/>
            <a:ext cx="3315279" cy="1271734"/>
          </a:xfrm>
          <a:prstGeom prst="rect">
            <a:avLst/>
          </a:prstGeom>
        </p:spPr>
      </p:pic>
      <p:sp>
        <p:nvSpPr>
          <p:cNvPr id="28" name="TextBox 24"/>
          <p:cNvSpPr txBox="1"/>
          <p:nvPr/>
        </p:nvSpPr>
        <p:spPr>
          <a:xfrm>
            <a:off x="3251492" y="88989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shouts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dark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391" y="1006352"/>
            <a:ext cx="10763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back. Change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light </a:t>
            </a:r>
            <a:r>
              <a:rPr lang="de-DE" dirty="0" err="1" smtClean="0"/>
              <a:t>to</a:t>
            </a:r>
            <a:r>
              <a:rPr lang="de-DE" dirty="0" smtClean="0"/>
              <a:t> it.</a:t>
            </a:r>
          </a:p>
          <a:p>
            <a:r>
              <a:rPr lang="de-DE" dirty="0" smtClean="0"/>
              <a:t>    Add a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,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wall.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45980" y="7638881"/>
            <a:ext cx="6453336" cy="1311128"/>
          </a:xfrm>
        </p:spPr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notices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darkness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him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crying</a:t>
            </a:r>
            <a:r>
              <a:rPr lang="de-DE" dirty="0" smtClean="0"/>
              <a:t> (=</a:t>
            </a:r>
            <a:r>
              <a:rPr lang="de-DE" dirty="0" err="1" smtClean="0"/>
              <a:t>beeping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blocking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different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. </a:t>
            </a:r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slowly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dark</a:t>
            </a:r>
            <a:endParaRPr lang="de-DE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96752" y="89657"/>
            <a:ext cx="6048672" cy="765175"/>
          </a:xfrm>
        </p:spPr>
        <p:txBody>
          <a:bodyPr/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dances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39550" y="4739028"/>
            <a:ext cx="6590147" cy="765175"/>
          </a:xfrm>
        </p:spPr>
        <p:txBody>
          <a:bodyPr/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wants</a:t>
            </a:r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129" y="5382291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154" y="5791037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34104" y="54804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8830" y="5371058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8830" y="5822143"/>
            <a:ext cx="1076325" cy="20955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664" y="840271"/>
            <a:ext cx="1076325" cy="20002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4859" y="814845"/>
            <a:ext cx="1123950" cy="2381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1273" y="1194714"/>
            <a:ext cx="1085850" cy="200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0599" y="1022962"/>
            <a:ext cx="3409950" cy="1752600"/>
          </a:xfrm>
          <a:prstGeom prst="rect">
            <a:avLst/>
          </a:prstGeom>
        </p:spPr>
      </p:pic>
      <p:sp>
        <p:nvSpPr>
          <p:cNvPr id="36" name="TextBox 24"/>
          <p:cNvSpPr txBox="1"/>
          <p:nvPr/>
        </p:nvSpPr>
        <p:spPr>
          <a:xfrm>
            <a:off x="404664" y="1812684"/>
            <a:ext cx="18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Lead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473" y="1194714"/>
            <a:ext cx="1076325" cy="209550"/>
          </a:xfrm>
          <a:prstGeom prst="rect">
            <a:avLst/>
          </a:prstGeom>
        </p:spPr>
      </p:pic>
      <p:sp>
        <p:nvSpPr>
          <p:cNvPr id="38" name="TextBox 24"/>
          <p:cNvSpPr txBox="1"/>
          <p:nvPr/>
        </p:nvSpPr>
        <p:spPr>
          <a:xfrm>
            <a:off x="428700" y="6306162"/>
            <a:ext cx="213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searches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2386" y="5385527"/>
            <a:ext cx="3552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>
          <a:xfrm>
            <a:off x="1196752" y="107504"/>
            <a:ext cx="4591530" cy="765175"/>
          </a:xfrm>
        </p:spPr>
        <p:txBody>
          <a:bodyPr/>
          <a:lstStyle/>
          <a:p>
            <a:r>
              <a:rPr lang="de-DE" dirty="0" smtClean="0"/>
              <a:t>Mentor Cheat-Sheet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48" y="5004048"/>
            <a:ext cx="2880320" cy="3678581"/>
          </a:xfrm>
          <a:prstGeom prst="rect">
            <a:avLst/>
          </a:prstGeom>
        </p:spPr>
      </p:pic>
      <p:sp>
        <p:nvSpPr>
          <p:cNvPr id="11" name="TextBox 24"/>
          <p:cNvSpPr txBox="1"/>
          <p:nvPr/>
        </p:nvSpPr>
        <p:spPr>
          <a:xfrm>
            <a:off x="476672" y="704703"/>
            <a:ext cx="6192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mblock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(</a:t>
            </a:r>
            <a:r>
              <a:rPr lang="de-DE" dirty="0" err="1" smtClean="0"/>
              <a:t>slide</a:t>
            </a:r>
            <a:r>
              <a:rPr lang="de-DE" dirty="0" smtClean="0"/>
              <a:t> 2a)</a:t>
            </a:r>
          </a:p>
          <a:p>
            <a:pPr marL="342900" indent="-342900">
              <a:buAutoNum type="arabicPeriod"/>
            </a:pPr>
            <a:r>
              <a:rPr lang="de-DE" dirty="0" smtClean="0"/>
              <a:t>Show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roughly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</a:p>
          <a:p>
            <a:r>
              <a:rPr lang="de-DE" dirty="0" smtClean="0"/>
              <a:t>BOTH </a:t>
            </a:r>
            <a:r>
              <a:rPr lang="de-DE" dirty="0" err="1" smtClean="0"/>
              <a:t>childredn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chose</a:t>
            </a:r>
            <a:r>
              <a:rPr lang="de-DE" dirty="0" smtClean="0"/>
              <a:t> a </a:t>
            </a:r>
            <a:r>
              <a:rPr lang="de-DE" dirty="0" err="1" smtClean="0"/>
              <a:t>charactor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3b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alternately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Beschreibe den Kids den Aufbau des Programms (Folie 2a)</a:t>
            </a:r>
          </a:p>
          <a:p>
            <a:r>
              <a:rPr lang="de-DE" dirty="0" smtClean="0"/>
              <a:t>4.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kids</a:t>
            </a:r>
            <a:r>
              <a:rPr lang="de-DE" dirty="0" smtClean="0"/>
              <a:t> </a:t>
            </a: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clean </a:t>
            </a:r>
            <a:r>
              <a:rPr lang="de-DE" dirty="0" err="1" smtClean="0"/>
              <a:t>up</a:t>
            </a:r>
            <a:r>
              <a:rPr lang="de-DE" dirty="0" smtClean="0"/>
              <a:t>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 </a:t>
            </a:r>
            <a:r>
              <a:rPr lang="de-DE" dirty="0" err="1" smtClean="0"/>
              <a:t>However</a:t>
            </a:r>
            <a:r>
              <a:rPr lang="de-DE" dirty="0" smtClean="0"/>
              <a:t> after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untidy</a:t>
            </a:r>
            <a:r>
              <a:rPr lang="de-DE" dirty="0" smtClean="0"/>
              <a:t>. 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Warning</a:t>
            </a:r>
            <a:r>
              <a:rPr lang="de-DE" dirty="0" smtClean="0">
                <a:solidFill>
                  <a:srgbClr val="FF0000"/>
                </a:solidFill>
              </a:rPr>
              <a:t>: Do not </a:t>
            </a:r>
            <a:r>
              <a:rPr lang="de-DE" dirty="0" err="1" smtClean="0">
                <a:solidFill>
                  <a:srgbClr val="FF0000"/>
                </a:solidFill>
              </a:rPr>
              <a:t>use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same </a:t>
            </a:r>
            <a:r>
              <a:rPr lang="de-DE" dirty="0" err="1" smtClean="0">
                <a:solidFill>
                  <a:srgbClr val="FF0000"/>
                </a:solidFill>
              </a:rPr>
              <a:t>key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twice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</a:t>
            </a:r>
            <a:r>
              <a:rPr lang="de-DE" dirty="0" smtClean="0"/>
              <a:t> Emergency Button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reset</a:t>
            </a:r>
            <a:r>
              <a:rPr lang="de-DE" dirty="0" smtClean="0"/>
              <a:t>“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Note: </a:t>
            </a:r>
            <a:r>
              <a:rPr lang="de-DE" dirty="0" err="1" smtClean="0">
                <a:solidFill>
                  <a:srgbClr val="FF0000"/>
                </a:solidFill>
              </a:rPr>
              <a:t>stop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loops</a:t>
            </a:r>
            <a:r>
              <a:rPr lang="de-DE" dirty="0" smtClean="0">
                <a:solidFill>
                  <a:srgbClr val="FF0000"/>
                </a:solidFill>
              </a:rPr>
              <a:t> after </a:t>
            </a:r>
            <a:r>
              <a:rPr lang="de-DE" dirty="0" err="1" smtClean="0">
                <a:solidFill>
                  <a:srgbClr val="FF0000"/>
                </a:solidFill>
              </a:rPr>
              <a:t>every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change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clicking</a:t>
            </a:r>
            <a:r>
              <a:rPr lang="de-DE" dirty="0" smtClean="0">
                <a:solidFill>
                  <a:srgbClr val="FF0000"/>
                </a:solidFill>
              </a:rPr>
              <a:t> on it.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Save </a:t>
            </a:r>
            <a:r>
              <a:rPr lang="de-DE" dirty="0" err="1" smtClean="0">
                <a:solidFill>
                  <a:srgbClr val="FF0000"/>
                </a:solidFill>
              </a:rPr>
              <a:t>frequently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from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begin</a:t>
            </a:r>
            <a:r>
              <a:rPr lang="de-DE" dirty="0" smtClean="0">
                <a:solidFill>
                  <a:srgbClr val="FF0000"/>
                </a:solidFill>
              </a:rPr>
              <a:t> 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88392" y="5292080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RGB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/>
              <a:t>– </a:t>
            </a:r>
            <a:r>
              <a:rPr lang="de-DE" dirty="0" err="1" smtClean="0">
                <a:solidFill>
                  <a:srgbClr val="00B050"/>
                </a:solidFill>
              </a:rPr>
              <a:t>green</a:t>
            </a:r>
            <a:r>
              <a:rPr lang="de-DE" dirty="0" smtClean="0"/>
              <a:t>– </a:t>
            </a:r>
            <a:r>
              <a:rPr lang="de-DE" dirty="0" err="1" smtClean="0">
                <a:solidFill>
                  <a:srgbClr val="0070C0"/>
                </a:solidFill>
              </a:rPr>
              <a:t>blue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/>
              <a:t> </a:t>
            </a:r>
            <a:r>
              <a:rPr lang="de-DE" dirty="0" smtClean="0"/>
              <a:t>like in a </a:t>
            </a:r>
            <a:r>
              <a:rPr lang="de-DE" dirty="0" err="1" smtClean="0"/>
              <a:t>tv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closely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b="1" dirty="0" err="1" smtClean="0"/>
              <a:t>scale</a:t>
            </a:r>
            <a:r>
              <a:rPr lang="de-DE" b="1" dirty="0" smtClean="0"/>
              <a:t> 0 - 255</a:t>
            </a:r>
            <a:endParaRPr lang="de-DE" b="1" dirty="0"/>
          </a:p>
        </p:txBody>
      </p:sp>
      <p:pic>
        <p:nvPicPr>
          <p:cNvPr id="14" name="Picture 2" descr="https://bpiinc.files.wordpress.com/2011/11/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99" y="4608003"/>
            <a:ext cx="122413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8" y="7361601"/>
            <a:ext cx="3767860" cy="11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stefan.hoehn@aoe.com</dc:creator>
  <cp:lastModifiedBy>stefan</cp:lastModifiedBy>
  <cp:revision>87</cp:revision>
  <cp:lastPrinted>2016-02-22T15:28:06Z</cp:lastPrinted>
  <dcterms:created xsi:type="dcterms:W3CDTF">2016-01-24T12:55:34Z</dcterms:created>
  <dcterms:modified xsi:type="dcterms:W3CDTF">2016-05-28T19:41:46Z</dcterms:modified>
</cp:coreProperties>
</file>