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5"/>
  </p:notesMasterIdLst>
  <p:sldIdLst>
    <p:sldId id="256" r:id="rId2"/>
    <p:sldId id="258" r:id="rId3"/>
    <p:sldId id="260" r:id="rId4"/>
  </p:sldIdLst>
  <p:sldSz cx="6858000" cy="9906000" type="A4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6" orient="horz" pos="5615" userDrawn="1">
          <p15:clr>
            <a:srgbClr val="A4A3A4"/>
          </p15:clr>
        </p15:guide>
        <p15:guide id="7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73"/>
    <p:restoredTop sz="94231"/>
  </p:normalViewPr>
  <p:slideViewPr>
    <p:cSldViewPr snapToGrid="0" snapToObjects="1">
      <p:cViewPr varScale="1">
        <p:scale>
          <a:sx n="48" d="100"/>
          <a:sy n="48" d="100"/>
        </p:scale>
        <p:origin x="3000" y="192"/>
      </p:cViewPr>
      <p:guideLst>
        <p:guide orient="horz" pos="5615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46ECB1-4FF0-A44F-B8D5-789C93DC290F}" type="datetimeFigureOut">
              <a:rPr lang="de-DE" smtClean="0"/>
              <a:t>30.04.18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DBF13D-84D8-6A44-83D4-9EE6677431F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6010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smtClean="0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0755A-CF30-D146-8D26-B2A5A92CA76D}" type="datetimeFigureOut">
              <a:rPr lang="de-DE" smtClean="0"/>
              <a:t>30.04.18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A27B1-28FF-9346-9954-1945AF7FD071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0755A-CF30-D146-8D26-B2A5A92CA76D}" type="datetimeFigureOut">
              <a:rPr lang="de-DE" smtClean="0"/>
              <a:t>30.04.18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A27B1-28FF-9346-9954-1945AF7FD071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0755A-CF30-D146-8D26-B2A5A92CA76D}" type="datetimeFigureOut">
              <a:rPr lang="de-DE" smtClean="0"/>
              <a:t>30.04.18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A27B1-28FF-9346-9954-1945AF7FD071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0755A-CF30-D146-8D26-B2A5A92CA76D}" type="datetimeFigureOut">
              <a:rPr lang="de-DE" smtClean="0"/>
              <a:t>30.04.18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A27B1-28FF-9346-9954-1945AF7FD071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0755A-CF30-D146-8D26-B2A5A92CA76D}" type="datetimeFigureOut">
              <a:rPr lang="de-DE" smtClean="0"/>
              <a:t>30.04.18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A27B1-28FF-9346-9954-1945AF7FD071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0755A-CF30-D146-8D26-B2A5A92CA76D}" type="datetimeFigureOut">
              <a:rPr lang="de-DE" smtClean="0"/>
              <a:t>30.04.18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A27B1-28FF-9346-9954-1945AF7FD071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0755A-CF30-D146-8D26-B2A5A92CA76D}" type="datetimeFigureOut">
              <a:rPr lang="de-DE" smtClean="0"/>
              <a:t>30.04.18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A27B1-28FF-9346-9954-1945AF7FD071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0755A-CF30-D146-8D26-B2A5A92CA76D}" type="datetimeFigureOut">
              <a:rPr lang="de-DE" smtClean="0"/>
              <a:t>30.04.18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A27B1-28FF-9346-9954-1945AF7FD071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0755A-CF30-D146-8D26-B2A5A92CA76D}" type="datetimeFigureOut">
              <a:rPr lang="de-DE" smtClean="0"/>
              <a:t>30.04.18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A27B1-28FF-9346-9954-1945AF7FD071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0755A-CF30-D146-8D26-B2A5A92CA76D}" type="datetimeFigureOut">
              <a:rPr lang="de-DE" smtClean="0"/>
              <a:t>30.04.18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A27B1-28FF-9346-9954-1945AF7FD071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0755A-CF30-D146-8D26-B2A5A92CA76D}" type="datetimeFigureOut">
              <a:rPr lang="de-DE" smtClean="0"/>
              <a:t>30.04.18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A27B1-28FF-9346-9954-1945AF7FD071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0755A-CF30-D146-8D26-B2A5A92CA76D}" type="datetimeFigureOut">
              <a:rPr lang="de-DE" smtClean="0"/>
              <a:t>30.04.18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6A27B1-28FF-9346-9954-1945AF7FD07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5483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1356440" y="166816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7,0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1776570" y="166816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7,1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2196700" y="166816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7,2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2616830" y="166816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7,3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3036960" y="166816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7,4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3457090" y="166816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7,5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3877220" y="166816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7,6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4297350" y="166816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7,7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4717480" y="166816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7,8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5137610" y="166816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7,9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1356440" y="208829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6,0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1776570" y="208829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6,1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2196700" y="208829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6,2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2616830" y="208829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6,3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3036960" y="208829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6,4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Rechteck 19"/>
          <p:cNvSpPr/>
          <p:nvPr/>
        </p:nvSpPr>
        <p:spPr>
          <a:xfrm>
            <a:off x="3457090" y="208829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6,5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3877220" y="208829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6,6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4297350" y="208829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6,7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Rechteck 22"/>
          <p:cNvSpPr/>
          <p:nvPr/>
        </p:nvSpPr>
        <p:spPr>
          <a:xfrm>
            <a:off x="4717480" y="208829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6,8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4" name="Rechteck 23"/>
          <p:cNvSpPr/>
          <p:nvPr/>
        </p:nvSpPr>
        <p:spPr>
          <a:xfrm>
            <a:off x="5137610" y="208829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6,9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1356440" y="250842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5,0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6" name="Rechteck 25"/>
          <p:cNvSpPr/>
          <p:nvPr/>
        </p:nvSpPr>
        <p:spPr>
          <a:xfrm>
            <a:off x="1776570" y="250842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5,1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7" name="Rechteck 26"/>
          <p:cNvSpPr/>
          <p:nvPr/>
        </p:nvSpPr>
        <p:spPr>
          <a:xfrm>
            <a:off x="2196700" y="250842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5,2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8" name="Rechteck 27"/>
          <p:cNvSpPr/>
          <p:nvPr/>
        </p:nvSpPr>
        <p:spPr>
          <a:xfrm>
            <a:off x="2616830" y="250842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5,3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9" name="Rechteck 28"/>
          <p:cNvSpPr/>
          <p:nvPr/>
        </p:nvSpPr>
        <p:spPr>
          <a:xfrm>
            <a:off x="3036960" y="250842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5,4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0" name="Rechteck 29"/>
          <p:cNvSpPr/>
          <p:nvPr/>
        </p:nvSpPr>
        <p:spPr>
          <a:xfrm>
            <a:off x="3457090" y="250842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5,5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1" name="Rechteck 30"/>
          <p:cNvSpPr/>
          <p:nvPr/>
        </p:nvSpPr>
        <p:spPr>
          <a:xfrm>
            <a:off x="3877220" y="250842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5,6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2" name="Rechteck 31"/>
          <p:cNvSpPr/>
          <p:nvPr/>
        </p:nvSpPr>
        <p:spPr>
          <a:xfrm>
            <a:off x="4297350" y="250842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5,7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3" name="Rechteck 32"/>
          <p:cNvSpPr/>
          <p:nvPr/>
        </p:nvSpPr>
        <p:spPr>
          <a:xfrm>
            <a:off x="4717480" y="250842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5,8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Rechteck 33"/>
          <p:cNvSpPr/>
          <p:nvPr/>
        </p:nvSpPr>
        <p:spPr>
          <a:xfrm>
            <a:off x="5137610" y="250842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5,9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5" name="Rechteck 34"/>
          <p:cNvSpPr/>
          <p:nvPr/>
        </p:nvSpPr>
        <p:spPr>
          <a:xfrm>
            <a:off x="1356440" y="292855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4,0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6" name="Rechteck 35"/>
          <p:cNvSpPr/>
          <p:nvPr/>
        </p:nvSpPr>
        <p:spPr>
          <a:xfrm>
            <a:off x="1776570" y="292855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4,1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7" name="Rechteck 36"/>
          <p:cNvSpPr/>
          <p:nvPr/>
        </p:nvSpPr>
        <p:spPr>
          <a:xfrm>
            <a:off x="2196700" y="292855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4,2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" name="Rechteck 37"/>
          <p:cNvSpPr/>
          <p:nvPr/>
        </p:nvSpPr>
        <p:spPr>
          <a:xfrm>
            <a:off x="2616830" y="292855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4,3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9" name="Rechteck 38"/>
          <p:cNvSpPr/>
          <p:nvPr/>
        </p:nvSpPr>
        <p:spPr>
          <a:xfrm>
            <a:off x="3036960" y="292855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4,4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0" name="Rechteck 39"/>
          <p:cNvSpPr/>
          <p:nvPr/>
        </p:nvSpPr>
        <p:spPr>
          <a:xfrm>
            <a:off x="3457090" y="292855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4,5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1" name="Rechteck 40"/>
          <p:cNvSpPr/>
          <p:nvPr/>
        </p:nvSpPr>
        <p:spPr>
          <a:xfrm>
            <a:off x="3877220" y="292855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4,6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2" name="Rechteck 41"/>
          <p:cNvSpPr/>
          <p:nvPr/>
        </p:nvSpPr>
        <p:spPr>
          <a:xfrm>
            <a:off x="4297350" y="292855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4,7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3" name="Rechteck 42"/>
          <p:cNvSpPr/>
          <p:nvPr/>
        </p:nvSpPr>
        <p:spPr>
          <a:xfrm>
            <a:off x="4717480" y="292855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4,8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4" name="Rechteck 43"/>
          <p:cNvSpPr/>
          <p:nvPr/>
        </p:nvSpPr>
        <p:spPr>
          <a:xfrm>
            <a:off x="5137610" y="292855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4,9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5" name="Rechteck 44"/>
          <p:cNvSpPr/>
          <p:nvPr/>
        </p:nvSpPr>
        <p:spPr>
          <a:xfrm>
            <a:off x="1356440" y="334868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3,0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6" name="Rechteck 45"/>
          <p:cNvSpPr/>
          <p:nvPr/>
        </p:nvSpPr>
        <p:spPr>
          <a:xfrm>
            <a:off x="1776570" y="334868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3,1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7" name="Rechteck 46"/>
          <p:cNvSpPr/>
          <p:nvPr/>
        </p:nvSpPr>
        <p:spPr>
          <a:xfrm>
            <a:off x="2196700" y="334868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3,2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8" name="Rechteck 47"/>
          <p:cNvSpPr/>
          <p:nvPr/>
        </p:nvSpPr>
        <p:spPr>
          <a:xfrm>
            <a:off x="2616830" y="334868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3,3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9" name="Rechteck 48"/>
          <p:cNvSpPr/>
          <p:nvPr/>
        </p:nvSpPr>
        <p:spPr>
          <a:xfrm>
            <a:off x="3036960" y="334868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3,4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0" name="Rechteck 49"/>
          <p:cNvSpPr/>
          <p:nvPr/>
        </p:nvSpPr>
        <p:spPr>
          <a:xfrm>
            <a:off x="3457090" y="334868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3,5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1" name="Rechteck 50"/>
          <p:cNvSpPr/>
          <p:nvPr/>
        </p:nvSpPr>
        <p:spPr>
          <a:xfrm>
            <a:off x="3877220" y="334868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3,6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2" name="Rechteck 51"/>
          <p:cNvSpPr/>
          <p:nvPr/>
        </p:nvSpPr>
        <p:spPr>
          <a:xfrm>
            <a:off x="4297350" y="334868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3,7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3" name="Rechteck 52"/>
          <p:cNvSpPr/>
          <p:nvPr/>
        </p:nvSpPr>
        <p:spPr>
          <a:xfrm>
            <a:off x="4717480" y="334868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3,8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4" name="Rechteck 53"/>
          <p:cNvSpPr/>
          <p:nvPr/>
        </p:nvSpPr>
        <p:spPr>
          <a:xfrm>
            <a:off x="5137610" y="334868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3,9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1356440" y="376881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2,0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6" name="Rechteck 55"/>
          <p:cNvSpPr/>
          <p:nvPr/>
        </p:nvSpPr>
        <p:spPr>
          <a:xfrm>
            <a:off x="1776570" y="376881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2,1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2196700" y="376881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2,2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Rechteck 57"/>
          <p:cNvSpPr/>
          <p:nvPr/>
        </p:nvSpPr>
        <p:spPr>
          <a:xfrm>
            <a:off x="2616830" y="376881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2,3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9" name="Rechteck 58"/>
          <p:cNvSpPr/>
          <p:nvPr/>
        </p:nvSpPr>
        <p:spPr>
          <a:xfrm>
            <a:off x="3036960" y="376881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2,4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0" name="Rechteck 59"/>
          <p:cNvSpPr/>
          <p:nvPr/>
        </p:nvSpPr>
        <p:spPr>
          <a:xfrm>
            <a:off x="3457090" y="376881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2,5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3877220" y="376881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2,6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4297350" y="376881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2,7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3" name="Rechteck 62"/>
          <p:cNvSpPr/>
          <p:nvPr/>
        </p:nvSpPr>
        <p:spPr>
          <a:xfrm>
            <a:off x="4717480" y="376881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2,8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5137610" y="376881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2,9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5" name="Rechteck 64"/>
          <p:cNvSpPr/>
          <p:nvPr/>
        </p:nvSpPr>
        <p:spPr>
          <a:xfrm>
            <a:off x="1356440" y="418894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1,0</a:t>
            </a:r>
            <a:endParaRPr lang="de-DE" sz="10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6" name="Rechteck 65"/>
          <p:cNvSpPr/>
          <p:nvPr/>
        </p:nvSpPr>
        <p:spPr>
          <a:xfrm>
            <a:off x="1776570" y="418894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1,1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7" name="Rechteck 66"/>
          <p:cNvSpPr/>
          <p:nvPr/>
        </p:nvSpPr>
        <p:spPr>
          <a:xfrm>
            <a:off x="2196700" y="418894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1,2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8" name="Rechteck 67"/>
          <p:cNvSpPr/>
          <p:nvPr/>
        </p:nvSpPr>
        <p:spPr>
          <a:xfrm>
            <a:off x="2616830" y="418894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1,3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9" name="Rechteck 68"/>
          <p:cNvSpPr/>
          <p:nvPr/>
        </p:nvSpPr>
        <p:spPr>
          <a:xfrm>
            <a:off x="3036960" y="418894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1,4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0" name="Rechteck 69"/>
          <p:cNvSpPr/>
          <p:nvPr/>
        </p:nvSpPr>
        <p:spPr>
          <a:xfrm>
            <a:off x="3457090" y="418894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1,5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1" name="Rechteck 70"/>
          <p:cNvSpPr/>
          <p:nvPr/>
        </p:nvSpPr>
        <p:spPr>
          <a:xfrm>
            <a:off x="3877220" y="418894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1,6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2" name="Rechteck 71"/>
          <p:cNvSpPr/>
          <p:nvPr/>
        </p:nvSpPr>
        <p:spPr>
          <a:xfrm>
            <a:off x="4297350" y="418894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1,7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717480" y="418894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1,8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5137610" y="418894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1,9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5" name="Rechteck 74"/>
          <p:cNvSpPr/>
          <p:nvPr/>
        </p:nvSpPr>
        <p:spPr>
          <a:xfrm>
            <a:off x="1356440" y="460907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0,0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6" name="Rechteck 75"/>
          <p:cNvSpPr/>
          <p:nvPr/>
        </p:nvSpPr>
        <p:spPr>
          <a:xfrm>
            <a:off x="1776570" y="460907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0,1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7" name="Rechteck 76"/>
          <p:cNvSpPr/>
          <p:nvPr/>
        </p:nvSpPr>
        <p:spPr>
          <a:xfrm>
            <a:off x="2196700" y="460907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0,2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8" name="Rechteck 77"/>
          <p:cNvSpPr/>
          <p:nvPr/>
        </p:nvSpPr>
        <p:spPr>
          <a:xfrm>
            <a:off x="2616830" y="460907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0,3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9" name="Rechteck 78"/>
          <p:cNvSpPr/>
          <p:nvPr/>
        </p:nvSpPr>
        <p:spPr>
          <a:xfrm>
            <a:off x="3036960" y="460907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0,4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0" name="Rechteck 79"/>
          <p:cNvSpPr/>
          <p:nvPr/>
        </p:nvSpPr>
        <p:spPr>
          <a:xfrm>
            <a:off x="3457090" y="460907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0,5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1" name="Rechteck 80"/>
          <p:cNvSpPr/>
          <p:nvPr/>
        </p:nvSpPr>
        <p:spPr>
          <a:xfrm>
            <a:off x="3877220" y="460907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0,6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2" name="Rechteck 81"/>
          <p:cNvSpPr/>
          <p:nvPr/>
        </p:nvSpPr>
        <p:spPr>
          <a:xfrm>
            <a:off x="4297350" y="460907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0,7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3" name="Rechteck 82"/>
          <p:cNvSpPr/>
          <p:nvPr/>
        </p:nvSpPr>
        <p:spPr>
          <a:xfrm>
            <a:off x="4717480" y="460907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0,8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4" name="Rechteck 83"/>
          <p:cNvSpPr/>
          <p:nvPr/>
        </p:nvSpPr>
        <p:spPr>
          <a:xfrm>
            <a:off x="5137610" y="460907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0,9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5" name="Rechteck 84"/>
          <p:cNvSpPr/>
          <p:nvPr/>
        </p:nvSpPr>
        <p:spPr>
          <a:xfrm>
            <a:off x="1356440" y="124803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8,0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6" name="Rechteck 85"/>
          <p:cNvSpPr/>
          <p:nvPr/>
        </p:nvSpPr>
        <p:spPr>
          <a:xfrm>
            <a:off x="1776570" y="124803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8,1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7" name="Rechteck 86"/>
          <p:cNvSpPr/>
          <p:nvPr/>
        </p:nvSpPr>
        <p:spPr>
          <a:xfrm>
            <a:off x="2196700" y="124803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8,2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8" name="Rechteck 87"/>
          <p:cNvSpPr/>
          <p:nvPr/>
        </p:nvSpPr>
        <p:spPr>
          <a:xfrm>
            <a:off x="2616830" y="124803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8,3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9" name="Rechteck 88"/>
          <p:cNvSpPr/>
          <p:nvPr/>
        </p:nvSpPr>
        <p:spPr>
          <a:xfrm>
            <a:off x="3036960" y="124803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8,4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0" name="Rechteck 89"/>
          <p:cNvSpPr/>
          <p:nvPr/>
        </p:nvSpPr>
        <p:spPr>
          <a:xfrm>
            <a:off x="3457090" y="124803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8,5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1" name="Rechteck 90"/>
          <p:cNvSpPr/>
          <p:nvPr/>
        </p:nvSpPr>
        <p:spPr>
          <a:xfrm>
            <a:off x="3877220" y="124803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8,6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2" name="Rechteck 91"/>
          <p:cNvSpPr/>
          <p:nvPr/>
        </p:nvSpPr>
        <p:spPr>
          <a:xfrm>
            <a:off x="4297350" y="124803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8,7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3" name="Rechteck 92"/>
          <p:cNvSpPr/>
          <p:nvPr/>
        </p:nvSpPr>
        <p:spPr>
          <a:xfrm>
            <a:off x="4717480" y="124803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8,8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4" name="Rechteck 93"/>
          <p:cNvSpPr/>
          <p:nvPr/>
        </p:nvSpPr>
        <p:spPr>
          <a:xfrm>
            <a:off x="5137610" y="124803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8,9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7" name="Rechteck 96"/>
          <p:cNvSpPr/>
          <p:nvPr/>
        </p:nvSpPr>
        <p:spPr>
          <a:xfrm>
            <a:off x="1356440" y="82790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9</a:t>
            </a:r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,0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8" name="Rechteck 97"/>
          <p:cNvSpPr/>
          <p:nvPr/>
        </p:nvSpPr>
        <p:spPr>
          <a:xfrm>
            <a:off x="1776570" y="82790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9,1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9" name="Rechteck 98"/>
          <p:cNvSpPr/>
          <p:nvPr/>
        </p:nvSpPr>
        <p:spPr>
          <a:xfrm>
            <a:off x="2196700" y="82790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9,2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0" name="Rechteck 99"/>
          <p:cNvSpPr/>
          <p:nvPr/>
        </p:nvSpPr>
        <p:spPr>
          <a:xfrm>
            <a:off x="2616830" y="82790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9,3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1" name="Rechteck 100"/>
          <p:cNvSpPr/>
          <p:nvPr/>
        </p:nvSpPr>
        <p:spPr>
          <a:xfrm>
            <a:off x="3036960" y="82790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9,4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2" name="Rechteck 101"/>
          <p:cNvSpPr/>
          <p:nvPr/>
        </p:nvSpPr>
        <p:spPr>
          <a:xfrm>
            <a:off x="3457090" y="82790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9,5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3" name="Rechteck 102"/>
          <p:cNvSpPr/>
          <p:nvPr/>
        </p:nvSpPr>
        <p:spPr>
          <a:xfrm>
            <a:off x="3877220" y="82790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9,6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4" name="Rechteck 103"/>
          <p:cNvSpPr/>
          <p:nvPr/>
        </p:nvSpPr>
        <p:spPr>
          <a:xfrm>
            <a:off x="4297350" y="82790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9,7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5" name="Rechteck 104"/>
          <p:cNvSpPr/>
          <p:nvPr/>
        </p:nvSpPr>
        <p:spPr>
          <a:xfrm>
            <a:off x="4717480" y="82790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9,8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6" name="Rechteck 105"/>
          <p:cNvSpPr/>
          <p:nvPr/>
        </p:nvSpPr>
        <p:spPr>
          <a:xfrm>
            <a:off x="5137610" y="827902"/>
            <a:ext cx="420130" cy="4201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9,9</a:t>
            </a:r>
            <a:endParaRPr lang="de-DE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/>
        </p:nvSpPr>
        <p:spPr>
          <a:xfrm>
            <a:off x="314833" y="2799758"/>
            <a:ext cx="7432158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 err="1">
                <a:solidFill>
                  <a:srgbClr val="000000"/>
                </a:solidFill>
                <a:latin typeface="Monaco" charset="0"/>
              </a:rPr>
              <a:t>import</a:t>
            </a:r>
            <a:r>
              <a:rPr lang="de-DE" sz="1000" b="1" dirty="0">
                <a:solidFill>
                  <a:srgbClr val="000000"/>
                </a:solidFill>
                <a:latin typeface="Monaco" charset="0"/>
              </a:rPr>
              <a:t> Labyrinth </a:t>
            </a:r>
            <a:r>
              <a:rPr lang="de-DE" sz="1000" b="1" dirty="0" err="1">
                <a:solidFill>
                  <a:srgbClr val="000000"/>
                </a:solidFill>
                <a:latin typeface="Monaco" charset="0"/>
              </a:rPr>
              <a:t>from</a:t>
            </a:r>
            <a:r>
              <a:rPr lang="de-DE" sz="1000" b="1" dirty="0">
                <a:solidFill>
                  <a:srgbClr val="000000"/>
                </a:solidFill>
                <a:latin typeface="Monaco" charset="0"/>
              </a:rPr>
              <a:t> '../</a:t>
            </a:r>
            <a:r>
              <a:rPr lang="de-DE" sz="1000" b="1" dirty="0" err="1">
                <a:solidFill>
                  <a:srgbClr val="000000"/>
                </a:solidFill>
                <a:latin typeface="Monaco" charset="0"/>
              </a:rPr>
              <a:t>facade</a:t>
            </a:r>
            <a:r>
              <a:rPr lang="de-DE" sz="1000" b="1" dirty="0">
                <a:solidFill>
                  <a:srgbClr val="000000"/>
                </a:solidFill>
                <a:latin typeface="Monaco" charset="0"/>
              </a:rPr>
              <a:t>/</a:t>
            </a:r>
            <a:r>
              <a:rPr lang="de-DE" sz="1000" b="1" dirty="0" err="1">
                <a:solidFill>
                  <a:srgbClr val="000000"/>
                </a:solidFill>
                <a:latin typeface="Monaco" charset="0"/>
              </a:rPr>
              <a:t>labyrinth</a:t>
            </a:r>
            <a:r>
              <a:rPr lang="de-DE" sz="1000" b="1" dirty="0">
                <a:solidFill>
                  <a:srgbClr val="000000"/>
                </a:solidFill>
                <a:latin typeface="Monaco" charset="0"/>
              </a:rPr>
              <a:t>';</a:t>
            </a:r>
          </a:p>
          <a:p>
            <a:endParaRPr lang="de-DE" sz="1000" dirty="0">
              <a:latin typeface="Monaco" charset="0"/>
            </a:endParaRPr>
          </a:p>
          <a:p>
            <a:r>
              <a:rPr lang="de-DE" sz="1000" b="1" dirty="0" err="1">
                <a:solidFill>
                  <a:srgbClr val="204A87"/>
                </a:solidFill>
                <a:latin typeface="Monaco" charset="0"/>
              </a:rPr>
              <a:t>function</a:t>
            </a:r>
            <a:r>
              <a:rPr lang="de-DE" sz="1000" b="1" dirty="0">
                <a:solidFill>
                  <a:srgbClr val="204A87"/>
                </a:solidFill>
                <a:latin typeface="Monaco" charset="0"/>
              </a:rPr>
              <a:t> </a:t>
            </a:r>
            <a:r>
              <a:rPr lang="de-DE" sz="1000" b="1" dirty="0" err="1">
                <a:solidFill>
                  <a:srgbClr val="000000"/>
                </a:solidFill>
                <a:latin typeface="Monaco" charset="0"/>
              </a:rPr>
              <a:t>start</a:t>
            </a:r>
            <a:r>
              <a:rPr lang="de-DE" sz="1000" b="1" dirty="0">
                <a:solidFill>
                  <a:srgbClr val="000000"/>
                </a:solidFill>
                <a:latin typeface="Monaco" charset="0"/>
              </a:rPr>
              <a:t>() {</a:t>
            </a:r>
          </a:p>
          <a:p>
            <a:endParaRPr lang="de-DE" sz="1000" dirty="0">
              <a:latin typeface="Monaco" charset="0"/>
            </a:endParaRPr>
          </a:p>
          <a:p>
            <a:endParaRPr lang="de-DE" sz="1000" dirty="0">
              <a:latin typeface="Monaco" charset="0"/>
            </a:endParaRPr>
          </a:p>
          <a:p>
            <a:r>
              <a:rPr lang="de-DE" sz="1000" dirty="0">
                <a:latin typeface="Monaco" charset="0"/>
              </a:rPr>
              <a:t>  </a:t>
            </a:r>
            <a:r>
              <a:rPr lang="de-DE" sz="1000" b="1" dirty="0" err="1" smtClean="0">
                <a:solidFill>
                  <a:srgbClr val="204A87"/>
                </a:solidFill>
                <a:latin typeface="Monaco" charset="0"/>
              </a:rPr>
              <a:t>const</a:t>
            </a:r>
            <a:r>
              <a:rPr lang="de-DE" sz="1000" b="1" dirty="0" smtClean="0">
                <a:solidFill>
                  <a:srgbClr val="204A87"/>
                </a:solidFill>
                <a:latin typeface="Monaco" charset="0"/>
              </a:rPr>
              <a:t> </a:t>
            </a:r>
            <a:r>
              <a:rPr lang="de-DE" sz="1000" b="1" dirty="0" err="1" smtClean="0">
                <a:solidFill>
                  <a:srgbClr val="000000"/>
                </a:solidFill>
                <a:latin typeface="Monaco" charset="0"/>
              </a:rPr>
              <a:t>labyrinth</a:t>
            </a:r>
            <a:r>
              <a:rPr lang="de-DE" sz="1000" b="1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de-DE" sz="1000" b="1" dirty="0" smtClean="0">
                <a:solidFill>
                  <a:srgbClr val="CE5C00"/>
                </a:solidFill>
                <a:latin typeface="Monaco" charset="0"/>
              </a:rPr>
              <a:t>= </a:t>
            </a:r>
            <a:r>
              <a:rPr lang="de-DE" sz="1000" b="1" dirty="0" err="1">
                <a:solidFill>
                  <a:srgbClr val="204A87"/>
                </a:solidFill>
                <a:latin typeface="Monaco" charset="0"/>
              </a:rPr>
              <a:t>new</a:t>
            </a:r>
            <a:r>
              <a:rPr lang="de-DE" sz="1000" b="1" dirty="0">
                <a:solidFill>
                  <a:srgbClr val="204A87"/>
                </a:solidFill>
                <a:latin typeface="Monaco" charset="0"/>
              </a:rPr>
              <a:t> </a:t>
            </a:r>
            <a:r>
              <a:rPr lang="de-DE" sz="1000" b="1" dirty="0">
                <a:solidFill>
                  <a:srgbClr val="000000"/>
                </a:solidFill>
                <a:latin typeface="Monaco" charset="0"/>
              </a:rPr>
              <a:t>Labyrinth, </a:t>
            </a:r>
            <a:r>
              <a:rPr lang="de-DE" sz="1000" b="1" dirty="0" smtClean="0">
                <a:solidFill>
                  <a:srgbClr val="0000CF"/>
                </a:solidFill>
                <a:latin typeface="Monaco" charset="0"/>
              </a:rPr>
              <a:t>10</a:t>
            </a:r>
            <a:r>
              <a:rPr lang="de-DE" sz="1000" b="1" dirty="0">
                <a:solidFill>
                  <a:srgbClr val="000000"/>
                </a:solidFill>
                <a:latin typeface="Monaco" charset="0"/>
              </a:rPr>
              <a:t>);</a:t>
            </a:r>
          </a:p>
          <a:p>
            <a:endParaRPr lang="de-DE" sz="1000" dirty="0">
              <a:latin typeface="Monaco" charset="0"/>
            </a:endParaRPr>
          </a:p>
          <a:p>
            <a:endParaRPr lang="de-DE" sz="1000" dirty="0">
              <a:latin typeface="Monaco" charset="0"/>
            </a:endParaRPr>
          </a:p>
          <a:p>
            <a:r>
              <a:rPr lang="de-DE" sz="1000" dirty="0">
                <a:latin typeface="Monaco" charset="0"/>
              </a:rPr>
              <a:t>  </a:t>
            </a:r>
            <a:r>
              <a:rPr lang="de-DE" sz="1000" dirty="0" err="1" smtClean="0">
                <a:solidFill>
                  <a:srgbClr val="000000"/>
                </a:solidFill>
                <a:latin typeface="Monaco" charset="0"/>
              </a:rPr>
              <a:t>labyrinth</a:t>
            </a:r>
            <a:r>
              <a:rPr lang="de-DE" sz="1000" dirty="0" smtClean="0">
                <a:solidFill>
                  <a:srgbClr val="000000"/>
                </a:solidFill>
                <a:latin typeface="Monaco" charset="0"/>
              </a:rPr>
              <a:t>.</a:t>
            </a:r>
            <a:r>
              <a:rPr lang="de-DE" sz="1000" b="1" dirty="0" smtClean="0">
                <a:solidFill>
                  <a:srgbClr val="000000"/>
                </a:solidFill>
                <a:latin typeface="Monaco" charset="0"/>
              </a:rPr>
              <a:t>.</a:t>
            </a:r>
            <a:r>
              <a:rPr lang="de-DE" sz="1000" b="1" dirty="0" err="1" smtClean="0">
                <a:solidFill>
                  <a:srgbClr val="000000"/>
                </a:solidFill>
                <a:latin typeface="Monaco" charset="0"/>
              </a:rPr>
              <a:t>newPlayer</a:t>
            </a:r>
            <a:r>
              <a:rPr lang="de-DE" sz="1000" b="1" dirty="0" smtClean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de-DE" sz="1000" b="1" dirty="0" smtClean="0">
                <a:solidFill>
                  <a:srgbClr val="4E9A06"/>
                </a:solidFill>
                <a:latin typeface="Monaco" charset="0"/>
              </a:rPr>
              <a:t>‘Tom Hanks'</a:t>
            </a:r>
            <a:r>
              <a:rPr lang="de-DE" sz="1000" b="1" dirty="0" smtClean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de-DE" sz="1000" b="1" dirty="0">
                <a:solidFill>
                  <a:srgbClr val="0000CF"/>
                </a:solidFill>
                <a:latin typeface="Monaco" charset="0"/>
              </a:rPr>
              <a:t>8</a:t>
            </a:r>
            <a:r>
              <a:rPr lang="de-DE" sz="1000" b="1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de-DE" sz="1000" b="1" dirty="0">
                <a:solidFill>
                  <a:srgbClr val="0000CF"/>
                </a:solidFill>
                <a:latin typeface="Monaco" charset="0"/>
              </a:rPr>
              <a:t>1</a:t>
            </a:r>
            <a:r>
              <a:rPr lang="de-DE" sz="1000" b="1" dirty="0">
                <a:solidFill>
                  <a:srgbClr val="000000"/>
                </a:solidFill>
                <a:latin typeface="Monaco" charset="0"/>
              </a:rPr>
              <a:t>);</a:t>
            </a:r>
          </a:p>
          <a:p>
            <a:endParaRPr lang="de-DE" sz="1000" dirty="0">
              <a:latin typeface="Monaco" charset="0"/>
            </a:endParaRPr>
          </a:p>
          <a:p>
            <a:endParaRPr lang="de-DE" sz="1000" dirty="0">
              <a:latin typeface="Monaco" charset="0"/>
            </a:endParaRPr>
          </a:p>
          <a:p>
            <a:r>
              <a:rPr lang="de-DE" sz="1000" dirty="0">
                <a:latin typeface="Monaco" charset="0"/>
              </a:rPr>
              <a:t>  </a:t>
            </a:r>
            <a:r>
              <a:rPr lang="de-DE" sz="1000" dirty="0" err="1" smtClean="0">
                <a:solidFill>
                  <a:srgbClr val="000000"/>
                </a:solidFill>
                <a:latin typeface="Monaco" charset="0"/>
              </a:rPr>
              <a:t>labyrinth.</a:t>
            </a:r>
            <a:r>
              <a:rPr lang="de-DE" sz="1000" b="1" dirty="0" err="1" smtClean="0">
                <a:solidFill>
                  <a:srgbClr val="000000"/>
                </a:solidFill>
                <a:latin typeface="Monaco" charset="0"/>
              </a:rPr>
              <a:t>newWall</a:t>
            </a:r>
            <a:r>
              <a:rPr lang="de-DE" sz="1000" b="1" dirty="0" smtClean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de-DE" sz="1000" b="1" dirty="0" smtClean="0">
                <a:solidFill>
                  <a:srgbClr val="0000CF"/>
                </a:solidFill>
                <a:latin typeface="Monaco" charset="0"/>
              </a:rPr>
              <a:t>6</a:t>
            </a:r>
            <a:r>
              <a:rPr lang="de-DE" sz="1000" b="1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de-DE" sz="1000" b="1" dirty="0">
                <a:solidFill>
                  <a:srgbClr val="0000CF"/>
                </a:solidFill>
                <a:latin typeface="Monaco" charset="0"/>
              </a:rPr>
              <a:t>2</a:t>
            </a:r>
            <a:r>
              <a:rPr lang="de-DE" sz="1000" b="1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de-DE" sz="1000" b="1" dirty="0" smtClean="0">
                <a:solidFill>
                  <a:srgbClr val="4E9A06"/>
                </a:solidFill>
                <a:latin typeface="Monaco" charset="0"/>
              </a:rPr>
              <a:t>‚front'</a:t>
            </a:r>
            <a:r>
              <a:rPr lang="de-DE" sz="1000" b="1" dirty="0" smtClean="0">
                <a:solidFill>
                  <a:srgbClr val="000000"/>
                </a:solidFill>
                <a:latin typeface="Monaco" charset="0"/>
              </a:rPr>
              <a:t>);</a:t>
            </a:r>
            <a:endParaRPr lang="de-DE" sz="1000" b="1" dirty="0">
              <a:solidFill>
                <a:srgbClr val="000000"/>
              </a:solidFill>
              <a:latin typeface="Monaco" charset="0"/>
            </a:endParaRPr>
          </a:p>
          <a:p>
            <a:r>
              <a:rPr lang="de-DE" sz="1000" dirty="0" smtClean="0">
                <a:latin typeface="Monaco" charset="0"/>
              </a:rPr>
              <a:t>  </a:t>
            </a:r>
            <a:r>
              <a:rPr lang="de-DE" sz="1000" dirty="0" err="1" smtClean="0">
                <a:solidFill>
                  <a:srgbClr val="000000"/>
                </a:solidFill>
                <a:latin typeface="Monaco" charset="0"/>
              </a:rPr>
              <a:t>labyrinth.</a:t>
            </a:r>
            <a:r>
              <a:rPr lang="de-DE" sz="1000" b="1" dirty="0" err="1" smtClean="0">
                <a:solidFill>
                  <a:srgbClr val="000000"/>
                </a:solidFill>
                <a:latin typeface="Monaco" charset="0"/>
              </a:rPr>
              <a:t>newWall</a:t>
            </a:r>
            <a:r>
              <a:rPr lang="de-DE" sz="1000" b="1" dirty="0" smtClean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de-DE" sz="1000" b="1" dirty="0" smtClean="0">
                <a:solidFill>
                  <a:srgbClr val="0000CF"/>
                </a:solidFill>
                <a:latin typeface="Monaco" charset="0"/>
              </a:rPr>
              <a:t>6</a:t>
            </a:r>
            <a:r>
              <a:rPr lang="de-DE" sz="1000" b="1" dirty="0" smtClean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de-DE" sz="1000" b="1" dirty="0" smtClean="0">
                <a:solidFill>
                  <a:srgbClr val="0000CF"/>
                </a:solidFill>
                <a:latin typeface="Monaco" charset="0"/>
              </a:rPr>
              <a:t>2</a:t>
            </a:r>
            <a:r>
              <a:rPr lang="de-DE" sz="1000" b="1" dirty="0" smtClean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de-DE" sz="1000" b="1" dirty="0" smtClean="0">
                <a:solidFill>
                  <a:srgbClr val="4E9A06"/>
                </a:solidFill>
                <a:latin typeface="Monaco" charset="0"/>
              </a:rPr>
              <a:t>'</a:t>
            </a:r>
            <a:r>
              <a:rPr lang="de-DE" sz="1000" b="1" dirty="0" err="1" smtClean="0">
                <a:solidFill>
                  <a:srgbClr val="4E9A06"/>
                </a:solidFill>
                <a:latin typeface="Monaco" charset="0"/>
              </a:rPr>
              <a:t>ríght</a:t>
            </a:r>
            <a:r>
              <a:rPr lang="de-DE" sz="1000" b="1" dirty="0" smtClean="0">
                <a:solidFill>
                  <a:srgbClr val="4E9A06"/>
                </a:solidFill>
                <a:latin typeface="Monaco" charset="0"/>
              </a:rPr>
              <a:t>'</a:t>
            </a:r>
            <a:r>
              <a:rPr lang="de-DE" sz="1000" b="1" dirty="0" smtClean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en-US" sz="1000" dirty="0"/>
              <a:t>Texture</a:t>
            </a:r>
            <a:r>
              <a:rPr lang="de-DE" sz="1000" b="1" dirty="0" smtClean="0">
                <a:solidFill>
                  <a:srgbClr val="000000"/>
                </a:solidFill>
                <a:latin typeface="Monaco" charset="0"/>
              </a:rPr>
              <a:t>.HEDGE);</a:t>
            </a:r>
          </a:p>
          <a:p>
            <a:r>
              <a:rPr lang="de-DE" sz="1000" dirty="0" smtClean="0">
                <a:latin typeface="Monaco" charset="0"/>
              </a:rPr>
              <a:t>  </a:t>
            </a:r>
            <a:r>
              <a:rPr lang="de-DE" sz="1000" dirty="0" err="1" smtClean="0">
                <a:solidFill>
                  <a:srgbClr val="000000"/>
                </a:solidFill>
                <a:latin typeface="Monaco" charset="0"/>
              </a:rPr>
              <a:t>labyrinth.</a:t>
            </a:r>
            <a:r>
              <a:rPr lang="de-DE" sz="1000" b="1" dirty="0" err="1" smtClean="0">
                <a:solidFill>
                  <a:srgbClr val="000000"/>
                </a:solidFill>
                <a:latin typeface="Monaco" charset="0"/>
              </a:rPr>
              <a:t>newWall</a:t>
            </a:r>
            <a:r>
              <a:rPr lang="de-DE" sz="1000" b="1" dirty="0" smtClean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de-DE" sz="1000" b="1" dirty="0" smtClean="0">
                <a:solidFill>
                  <a:srgbClr val="0000CF"/>
                </a:solidFill>
                <a:latin typeface="Monaco" charset="0"/>
              </a:rPr>
              <a:t>6</a:t>
            </a:r>
            <a:r>
              <a:rPr lang="de-DE" sz="1000" b="1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de-DE" sz="1000" b="1" dirty="0">
                <a:solidFill>
                  <a:srgbClr val="0000CF"/>
                </a:solidFill>
                <a:latin typeface="Monaco" charset="0"/>
              </a:rPr>
              <a:t>3</a:t>
            </a:r>
            <a:r>
              <a:rPr lang="de-DE" sz="1000" b="1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de-DE" sz="1000" b="1" dirty="0" smtClean="0">
                <a:solidFill>
                  <a:srgbClr val="4E9A06"/>
                </a:solidFill>
                <a:latin typeface="Monaco" charset="0"/>
              </a:rPr>
              <a:t>‚back'</a:t>
            </a:r>
            <a:r>
              <a:rPr lang="de-DE" sz="1000" b="1" dirty="0" smtClean="0">
                <a:solidFill>
                  <a:srgbClr val="000000"/>
                </a:solidFill>
                <a:latin typeface="Monaco" charset="0"/>
              </a:rPr>
              <a:t>);</a:t>
            </a:r>
            <a:endParaRPr lang="de-DE" sz="1000" b="1" dirty="0">
              <a:solidFill>
                <a:srgbClr val="000000"/>
              </a:solidFill>
              <a:latin typeface="Monaco" charset="0"/>
            </a:endParaRPr>
          </a:p>
          <a:p>
            <a:endParaRPr lang="de-DE" sz="1000" dirty="0">
              <a:latin typeface="Monaco" charset="0"/>
            </a:endParaRPr>
          </a:p>
          <a:p>
            <a:endParaRPr lang="de-DE" sz="1000" dirty="0">
              <a:latin typeface="Monaco" charset="0"/>
            </a:endParaRPr>
          </a:p>
          <a:p>
            <a:r>
              <a:rPr lang="de-DE" sz="1000" dirty="0">
                <a:latin typeface="Monaco" charset="0"/>
              </a:rPr>
              <a:t>  </a:t>
            </a:r>
            <a:r>
              <a:rPr lang="de-DE" sz="1000" dirty="0" err="1" smtClean="0">
                <a:solidFill>
                  <a:srgbClr val="000000"/>
                </a:solidFill>
                <a:latin typeface="Monaco" charset="0"/>
              </a:rPr>
              <a:t>labyrinth.</a:t>
            </a:r>
            <a:r>
              <a:rPr lang="de-DE" sz="1000" b="1" dirty="0" err="1" smtClean="0">
                <a:solidFill>
                  <a:srgbClr val="000000"/>
                </a:solidFill>
                <a:latin typeface="Monaco" charset="0"/>
              </a:rPr>
              <a:t>addCube</a:t>
            </a:r>
            <a:r>
              <a:rPr lang="de-DE" sz="1000" b="1" dirty="0" smtClean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de-DE" sz="1000" b="1" dirty="0" smtClean="0">
                <a:solidFill>
                  <a:srgbClr val="0000CF"/>
                </a:solidFill>
                <a:latin typeface="Monaco" charset="0"/>
              </a:rPr>
              <a:t>3</a:t>
            </a:r>
            <a:r>
              <a:rPr lang="de-DE" sz="1000" b="1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de-DE" sz="1000" b="1" dirty="0">
                <a:solidFill>
                  <a:srgbClr val="0000CF"/>
                </a:solidFill>
                <a:latin typeface="Monaco" charset="0"/>
              </a:rPr>
              <a:t>0</a:t>
            </a:r>
            <a:r>
              <a:rPr lang="de-DE" sz="1000" b="1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de-DE" sz="1000" b="1" dirty="0" smtClean="0">
                <a:solidFill>
                  <a:srgbClr val="4E9A06"/>
                </a:solidFill>
                <a:latin typeface="Monaco" charset="0"/>
              </a:rPr>
              <a:t>‚Cube'</a:t>
            </a:r>
            <a:r>
              <a:rPr lang="de-DE" sz="1000" b="1" dirty="0" smtClean="0">
                <a:solidFill>
                  <a:srgbClr val="000000"/>
                </a:solidFill>
                <a:latin typeface="Monaco" charset="0"/>
              </a:rPr>
              <a:t>);</a:t>
            </a:r>
            <a:endParaRPr lang="de-DE" sz="1000" b="1" dirty="0">
              <a:solidFill>
                <a:srgbClr val="000000"/>
              </a:solidFill>
              <a:latin typeface="Monaco" charset="0"/>
            </a:endParaRPr>
          </a:p>
          <a:p>
            <a:endParaRPr lang="de-DE" sz="1000" dirty="0">
              <a:latin typeface="Monaco" charset="0"/>
            </a:endParaRPr>
          </a:p>
          <a:p>
            <a:endParaRPr lang="de-DE" sz="1000" dirty="0">
              <a:latin typeface="Monaco" charset="0"/>
            </a:endParaRPr>
          </a:p>
          <a:p>
            <a:r>
              <a:rPr lang="de-DE" sz="1000" dirty="0">
                <a:latin typeface="Monaco" charset="0"/>
              </a:rPr>
              <a:t>  </a:t>
            </a:r>
            <a:r>
              <a:rPr lang="de-DE" sz="1000" dirty="0" err="1" smtClean="0">
                <a:solidFill>
                  <a:srgbClr val="000000"/>
                </a:solidFill>
                <a:latin typeface="Monaco" charset="0"/>
              </a:rPr>
              <a:t>labyrinth</a:t>
            </a:r>
            <a:r>
              <a:rPr lang="de-DE" sz="1000" b="1" dirty="0">
                <a:solidFill>
                  <a:srgbClr val="000000"/>
                </a:solidFill>
                <a:latin typeface="Monaco" charset="0"/>
              </a:rPr>
              <a:t>. </a:t>
            </a:r>
            <a:r>
              <a:rPr lang="de-DE" sz="1000" b="1" dirty="0" err="1">
                <a:solidFill>
                  <a:srgbClr val="000000"/>
                </a:solidFill>
                <a:latin typeface="Monaco" charset="0"/>
              </a:rPr>
              <a:t>addFireball</a:t>
            </a:r>
            <a:r>
              <a:rPr lang="de-DE" sz="1000" b="1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de-DE" sz="1000" b="1" dirty="0" smtClean="0">
                <a:solidFill>
                  <a:srgbClr val="0000CF"/>
                </a:solidFill>
                <a:latin typeface="Monaco" charset="0"/>
              </a:rPr>
              <a:t>1</a:t>
            </a:r>
            <a:r>
              <a:rPr lang="de-DE" sz="1000" b="1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de-DE" sz="1000" b="1" dirty="0">
                <a:solidFill>
                  <a:srgbClr val="0000CF"/>
                </a:solidFill>
                <a:latin typeface="Monaco" charset="0"/>
              </a:rPr>
              <a:t>4</a:t>
            </a:r>
            <a:r>
              <a:rPr lang="de-DE" sz="1000" b="1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de-DE" sz="1000" b="1" dirty="0" err="1" smtClean="0">
                <a:solidFill>
                  <a:srgbClr val="4E9A06"/>
                </a:solidFill>
                <a:latin typeface="Monaco" charset="0"/>
              </a:rPr>
              <a:t>Fireball</a:t>
            </a:r>
            <a:r>
              <a:rPr lang="de-DE" sz="1000" b="1" dirty="0" smtClean="0">
                <a:solidFill>
                  <a:srgbClr val="4E9A06"/>
                </a:solidFill>
                <a:latin typeface="Monaco" charset="0"/>
              </a:rPr>
              <a:t>'</a:t>
            </a:r>
            <a:r>
              <a:rPr lang="de-DE" sz="1000" b="1" dirty="0" smtClean="0">
                <a:solidFill>
                  <a:srgbClr val="000000"/>
                </a:solidFill>
                <a:latin typeface="Monaco" charset="0"/>
              </a:rPr>
              <a:t>);</a:t>
            </a:r>
            <a:endParaRPr lang="de-DE" sz="1000" b="1" dirty="0">
              <a:solidFill>
                <a:srgbClr val="000000"/>
              </a:solidFill>
              <a:latin typeface="Monaco" charset="0"/>
            </a:endParaRPr>
          </a:p>
          <a:p>
            <a:endParaRPr lang="de-DE" sz="1000" dirty="0">
              <a:latin typeface="Monaco" charset="0"/>
            </a:endParaRPr>
          </a:p>
          <a:p>
            <a:endParaRPr lang="de-DE" sz="1000" dirty="0">
              <a:latin typeface="Monaco" charset="0"/>
            </a:endParaRPr>
          </a:p>
          <a:p>
            <a:r>
              <a:rPr lang="de-DE" sz="1000" dirty="0">
                <a:latin typeface="Monaco" charset="0"/>
              </a:rPr>
              <a:t>  </a:t>
            </a:r>
            <a:r>
              <a:rPr lang="de-DE" sz="1000" dirty="0" err="1" smtClean="0">
                <a:solidFill>
                  <a:srgbClr val="000000"/>
                </a:solidFill>
                <a:latin typeface="Monaco" charset="0"/>
              </a:rPr>
              <a:t>labyrinth</a:t>
            </a:r>
            <a:r>
              <a:rPr lang="de-DE" sz="1000" dirty="0" smtClean="0">
                <a:solidFill>
                  <a:srgbClr val="000000"/>
                </a:solidFill>
                <a:latin typeface="Monaco" charset="0"/>
              </a:rPr>
              <a:t>.</a:t>
            </a:r>
            <a:r>
              <a:rPr lang="de-DE" sz="10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de-DE" sz="1000" b="1" dirty="0" err="1">
                <a:solidFill>
                  <a:srgbClr val="000000"/>
                </a:solidFill>
                <a:latin typeface="Monaco" charset="0"/>
              </a:rPr>
              <a:t>addCube</a:t>
            </a:r>
            <a:r>
              <a:rPr lang="de-DE" sz="1000" b="1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de-DE" sz="1000" b="1" dirty="0" smtClean="0">
                <a:solidFill>
                  <a:srgbClr val="0000CF"/>
                </a:solidFill>
                <a:latin typeface="Monaco" charset="0"/>
              </a:rPr>
              <a:t>1</a:t>
            </a:r>
            <a:r>
              <a:rPr lang="de-DE" sz="1000" b="1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de-DE" sz="1000" b="1" dirty="0">
                <a:solidFill>
                  <a:srgbClr val="0000CF"/>
                </a:solidFill>
                <a:latin typeface="Monaco" charset="0"/>
              </a:rPr>
              <a:t>1</a:t>
            </a:r>
            <a:r>
              <a:rPr lang="de-DE" sz="1000" b="1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de-DE" sz="1000" b="1" dirty="0" err="1" smtClean="0">
                <a:solidFill>
                  <a:srgbClr val="4E9A06"/>
                </a:solidFill>
                <a:latin typeface="Monaco" charset="0"/>
              </a:rPr>
              <a:t>Accelerator</a:t>
            </a:r>
            <a:r>
              <a:rPr lang="de-DE" sz="1000" b="1" dirty="0" smtClean="0">
                <a:solidFill>
                  <a:srgbClr val="4E9A06"/>
                </a:solidFill>
                <a:latin typeface="Monaco" charset="0"/>
              </a:rPr>
              <a:t>'</a:t>
            </a:r>
            <a:r>
              <a:rPr lang="de-DE" sz="1000" b="1" dirty="0" smtClean="0">
                <a:solidFill>
                  <a:srgbClr val="000000"/>
                </a:solidFill>
                <a:latin typeface="Monaco" charset="0"/>
              </a:rPr>
              <a:t>)</a:t>
            </a:r>
            <a:endParaRPr lang="de-DE" sz="1000" b="1" dirty="0">
              <a:solidFill>
                <a:srgbClr val="000000"/>
              </a:solidFill>
              <a:latin typeface="Monaco" charset="0"/>
            </a:endParaRPr>
          </a:p>
          <a:p>
            <a:r>
              <a:rPr lang="de-DE" sz="1000" dirty="0">
                <a:latin typeface="Monaco" charset="0"/>
              </a:rPr>
              <a:t>  </a:t>
            </a:r>
            <a:r>
              <a:rPr lang="de-DE" sz="1000" b="1" dirty="0">
                <a:solidFill>
                  <a:srgbClr val="000000"/>
                </a:solidFill>
                <a:latin typeface="Monaco" charset="0"/>
              </a:rPr>
              <a:t>.</a:t>
            </a:r>
            <a:r>
              <a:rPr lang="de-DE" sz="1000" b="1" dirty="0" err="1">
                <a:solidFill>
                  <a:srgbClr val="000000"/>
                </a:solidFill>
                <a:latin typeface="Monaco" charset="0"/>
              </a:rPr>
              <a:t>onCollect</a:t>
            </a:r>
            <a:r>
              <a:rPr lang="de-DE" sz="1000" b="1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de-DE" sz="1000" b="1" dirty="0" err="1">
                <a:solidFill>
                  <a:srgbClr val="204A87"/>
                </a:solidFill>
                <a:latin typeface="Monaco" charset="0"/>
              </a:rPr>
              <a:t>function</a:t>
            </a:r>
            <a:r>
              <a:rPr lang="de-DE" sz="1000" b="1" dirty="0">
                <a:solidFill>
                  <a:srgbClr val="000000"/>
                </a:solidFill>
                <a:latin typeface="Monaco" charset="0"/>
              </a:rPr>
              <a:t>() {</a:t>
            </a:r>
          </a:p>
          <a:p>
            <a:r>
              <a:rPr lang="de-DE" sz="1000" dirty="0">
                <a:latin typeface="Monaco" charset="0"/>
              </a:rPr>
              <a:t>    </a:t>
            </a:r>
            <a:r>
              <a:rPr lang="de-DE" sz="1000" dirty="0" err="1" smtClean="0">
                <a:solidFill>
                  <a:srgbClr val="000000"/>
                </a:solidFill>
                <a:latin typeface="Monaco" charset="0"/>
              </a:rPr>
              <a:t>labyrinth</a:t>
            </a:r>
            <a:r>
              <a:rPr lang="de-DE" sz="1000" dirty="0" smtClean="0">
                <a:solidFill>
                  <a:srgbClr val="000000"/>
                </a:solidFill>
                <a:latin typeface="Monaco" charset="0"/>
              </a:rPr>
              <a:t>.</a:t>
            </a:r>
            <a:r>
              <a:rPr lang="de-DE" sz="10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de-DE" sz="1000" b="1" dirty="0" err="1">
                <a:solidFill>
                  <a:srgbClr val="000000"/>
                </a:solidFill>
                <a:latin typeface="Monaco" charset="0"/>
              </a:rPr>
              <a:t>player.speed</a:t>
            </a:r>
            <a:r>
              <a:rPr lang="de-DE" sz="10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de-DE" sz="1000" b="1" dirty="0">
                <a:solidFill>
                  <a:srgbClr val="CE5C00"/>
                </a:solidFill>
                <a:latin typeface="Monaco" charset="0"/>
              </a:rPr>
              <a:t>*= </a:t>
            </a:r>
            <a:r>
              <a:rPr lang="de-DE" sz="1000" b="1" dirty="0">
                <a:solidFill>
                  <a:srgbClr val="0000CF"/>
                </a:solidFill>
                <a:latin typeface="Monaco" charset="0"/>
              </a:rPr>
              <a:t>2</a:t>
            </a:r>
            <a:r>
              <a:rPr lang="de-DE" sz="1000" b="1" dirty="0">
                <a:solidFill>
                  <a:srgbClr val="000000"/>
                </a:solidFill>
                <a:latin typeface="Monaco" charset="0"/>
              </a:rPr>
              <a:t>;</a:t>
            </a:r>
          </a:p>
          <a:p>
            <a:r>
              <a:rPr lang="it-IT" sz="1000" dirty="0">
                <a:latin typeface="Monaco" charset="0"/>
              </a:rPr>
              <a:t>  </a:t>
            </a:r>
            <a:r>
              <a:rPr lang="it-IT" sz="1000" b="1" dirty="0">
                <a:solidFill>
                  <a:srgbClr val="000000"/>
                </a:solidFill>
                <a:latin typeface="Monaco" charset="0"/>
              </a:rPr>
              <a:t>});</a:t>
            </a:r>
          </a:p>
          <a:p>
            <a:endParaRPr lang="it-IT" sz="1000" dirty="0">
              <a:latin typeface="Monaco" charset="0"/>
            </a:endParaRPr>
          </a:p>
          <a:p>
            <a:endParaRPr lang="it-IT" sz="1000" dirty="0">
              <a:latin typeface="Monaco" charset="0"/>
            </a:endParaRPr>
          </a:p>
          <a:p>
            <a:r>
              <a:rPr lang="it-IT" sz="1000" dirty="0">
                <a:latin typeface="Monaco" charset="0"/>
              </a:rPr>
              <a:t>  </a:t>
            </a:r>
            <a:r>
              <a:rPr lang="it-IT" sz="1000" dirty="0" err="1" smtClean="0">
                <a:solidFill>
                  <a:srgbClr val="000000"/>
                </a:solidFill>
                <a:latin typeface="Monaco" charset="0"/>
              </a:rPr>
              <a:t>labyrinth</a:t>
            </a:r>
            <a:r>
              <a:rPr lang="it-IT" sz="1000" dirty="0" smtClean="0">
                <a:solidFill>
                  <a:srgbClr val="000000"/>
                </a:solidFill>
                <a:latin typeface="Monaco" charset="0"/>
              </a:rPr>
              <a:t>.</a:t>
            </a:r>
            <a:r>
              <a:rPr lang="it-IT" sz="10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it-IT" sz="1000" b="1" dirty="0" err="1">
                <a:solidFill>
                  <a:srgbClr val="000000"/>
                </a:solidFill>
                <a:latin typeface="Monaco" charset="0"/>
              </a:rPr>
              <a:t>newPortal</a:t>
            </a:r>
            <a:r>
              <a:rPr lang="it-IT" sz="1000" b="1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it-IT" sz="1000" b="1" dirty="0" smtClean="0">
                <a:solidFill>
                  <a:srgbClr val="0000CF"/>
                </a:solidFill>
                <a:latin typeface="Monaco" charset="0"/>
              </a:rPr>
              <a:t>0</a:t>
            </a:r>
            <a:r>
              <a:rPr lang="it-IT" sz="1000" b="1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it-IT" sz="1000" b="1" dirty="0">
                <a:solidFill>
                  <a:srgbClr val="0000CF"/>
                </a:solidFill>
                <a:latin typeface="Monaco" charset="0"/>
              </a:rPr>
              <a:t>2</a:t>
            </a:r>
            <a:r>
              <a:rPr lang="it-IT" sz="1000" b="1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de-DE" sz="1000" b="1" dirty="0">
                <a:solidFill>
                  <a:srgbClr val="4E9A06"/>
                </a:solidFill>
                <a:latin typeface="Monaco" charset="0"/>
              </a:rPr>
              <a:t>'</a:t>
            </a:r>
            <a:r>
              <a:rPr lang="de-DE" sz="1000" b="1" dirty="0" err="1">
                <a:solidFill>
                  <a:srgbClr val="4E9A06"/>
                </a:solidFill>
                <a:latin typeface="Monaco" charset="0"/>
              </a:rPr>
              <a:t>ríght</a:t>
            </a:r>
            <a:r>
              <a:rPr lang="de-DE" sz="1000" b="1" dirty="0">
                <a:solidFill>
                  <a:srgbClr val="4E9A06"/>
                </a:solidFill>
                <a:latin typeface="Monaco" charset="0"/>
              </a:rPr>
              <a:t> </a:t>
            </a:r>
            <a:r>
              <a:rPr lang="it-IT" sz="1000" b="1" dirty="0" smtClean="0">
                <a:solidFill>
                  <a:srgbClr val="4E9A06"/>
                </a:solidFill>
                <a:latin typeface="Monaco" charset="0"/>
              </a:rPr>
              <a:t>'</a:t>
            </a:r>
            <a:r>
              <a:rPr lang="it-IT" sz="1000" b="1" dirty="0" smtClean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it-IT" sz="1000" b="1" dirty="0">
                <a:solidFill>
                  <a:srgbClr val="0000CF"/>
                </a:solidFill>
                <a:latin typeface="Monaco" charset="0"/>
              </a:rPr>
              <a:t>9</a:t>
            </a:r>
            <a:r>
              <a:rPr lang="it-IT" sz="1000" b="1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it-IT" sz="1000" b="1" dirty="0" smtClean="0">
                <a:solidFill>
                  <a:srgbClr val="0000CF"/>
                </a:solidFill>
                <a:latin typeface="Monaco" charset="0"/>
              </a:rPr>
              <a:t>4</a:t>
            </a:r>
            <a:r>
              <a:rPr lang="it-IT" sz="1000" b="1" dirty="0" smtClean="0">
                <a:solidFill>
                  <a:srgbClr val="000000"/>
                </a:solidFill>
                <a:latin typeface="Monaco" charset="0"/>
              </a:rPr>
              <a:t>);</a:t>
            </a:r>
            <a:endParaRPr lang="it-IT" sz="1000" b="1" dirty="0">
              <a:solidFill>
                <a:srgbClr val="000000"/>
              </a:solidFill>
              <a:latin typeface="Monaco" charset="0"/>
            </a:endParaRPr>
          </a:p>
          <a:p>
            <a:endParaRPr lang="it-IT" sz="1000" dirty="0">
              <a:latin typeface="Monaco" charset="0"/>
            </a:endParaRPr>
          </a:p>
          <a:p>
            <a:endParaRPr lang="it-IT" sz="1000" dirty="0">
              <a:latin typeface="Monaco" charset="0"/>
            </a:endParaRPr>
          </a:p>
          <a:p>
            <a:r>
              <a:rPr lang="nb-NO" sz="1000" dirty="0">
                <a:latin typeface="Monaco" charset="0"/>
              </a:rPr>
              <a:t>  </a:t>
            </a:r>
            <a:r>
              <a:rPr lang="nb-NO" sz="1000" b="1" dirty="0">
                <a:solidFill>
                  <a:srgbClr val="204A87"/>
                </a:solidFill>
                <a:latin typeface="Monaco" charset="0"/>
              </a:rPr>
              <a:t>for </a:t>
            </a:r>
            <a:r>
              <a:rPr lang="nb-NO" sz="1000" b="1" dirty="0" smtClean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nb-NO" sz="1000" b="1" dirty="0">
                <a:solidFill>
                  <a:srgbClr val="204A87"/>
                </a:solidFill>
                <a:latin typeface="Monaco" charset="0"/>
              </a:rPr>
              <a:t>l</a:t>
            </a:r>
            <a:r>
              <a:rPr lang="nb-NO" sz="1000" b="1" dirty="0" smtClean="0">
                <a:solidFill>
                  <a:srgbClr val="204A87"/>
                </a:solidFill>
                <a:latin typeface="Monaco" charset="0"/>
              </a:rPr>
              <a:t>et </a:t>
            </a:r>
            <a:r>
              <a:rPr lang="nb-NO" sz="1000" b="1" dirty="0">
                <a:solidFill>
                  <a:srgbClr val="000000"/>
                </a:solidFill>
                <a:latin typeface="Monaco" charset="0"/>
              </a:rPr>
              <a:t>i </a:t>
            </a:r>
            <a:r>
              <a:rPr lang="nb-NO" sz="1000" b="1" dirty="0">
                <a:solidFill>
                  <a:srgbClr val="CE5C00"/>
                </a:solidFill>
                <a:latin typeface="Monaco" charset="0"/>
              </a:rPr>
              <a:t>= </a:t>
            </a:r>
            <a:r>
              <a:rPr lang="nb-NO" sz="1000" b="1" dirty="0">
                <a:solidFill>
                  <a:srgbClr val="0000CF"/>
                </a:solidFill>
                <a:latin typeface="Monaco" charset="0"/>
              </a:rPr>
              <a:t>2</a:t>
            </a:r>
            <a:r>
              <a:rPr lang="nb-NO" sz="1000" b="1" dirty="0">
                <a:solidFill>
                  <a:srgbClr val="000000"/>
                </a:solidFill>
                <a:latin typeface="Monaco" charset="0"/>
              </a:rPr>
              <a:t>; i </a:t>
            </a:r>
            <a:r>
              <a:rPr lang="nb-NO" sz="1000" b="1" dirty="0">
                <a:solidFill>
                  <a:srgbClr val="CE5C00"/>
                </a:solidFill>
                <a:latin typeface="Monaco" charset="0"/>
              </a:rPr>
              <a:t>&lt; </a:t>
            </a:r>
            <a:r>
              <a:rPr lang="nb-NO" sz="1000" b="1" dirty="0">
                <a:solidFill>
                  <a:srgbClr val="0000CF"/>
                </a:solidFill>
                <a:latin typeface="Monaco" charset="0"/>
              </a:rPr>
              <a:t>5</a:t>
            </a:r>
            <a:r>
              <a:rPr lang="nb-NO" sz="1000" b="1" dirty="0">
                <a:solidFill>
                  <a:srgbClr val="000000"/>
                </a:solidFill>
                <a:latin typeface="Monaco" charset="0"/>
              </a:rPr>
              <a:t>; i</a:t>
            </a:r>
            <a:r>
              <a:rPr lang="nb-NO" sz="1000" b="1" dirty="0">
                <a:solidFill>
                  <a:srgbClr val="CE5C00"/>
                </a:solidFill>
                <a:latin typeface="Monaco" charset="0"/>
              </a:rPr>
              <a:t>++</a:t>
            </a:r>
            <a:r>
              <a:rPr lang="nb-NO" sz="1000" b="1" dirty="0">
                <a:solidFill>
                  <a:srgbClr val="000000"/>
                </a:solidFill>
                <a:latin typeface="Monaco" charset="0"/>
              </a:rPr>
              <a:t>) {</a:t>
            </a:r>
          </a:p>
          <a:p>
            <a:r>
              <a:rPr lang="nb-NO" sz="1000" dirty="0">
                <a:latin typeface="Monaco" charset="0"/>
              </a:rPr>
              <a:t>    </a:t>
            </a:r>
            <a:r>
              <a:rPr lang="nb-NO" sz="1000" dirty="0" smtClean="0">
                <a:solidFill>
                  <a:srgbClr val="000000"/>
                </a:solidFill>
                <a:latin typeface="Monaco" charset="0"/>
              </a:rPr>
              <a:t>labyrinth.</a:t>
            </a:r>
            <a:r>
              <a:rPr lang="de-DE" sz="10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de-DE" sz="1000" b="1" dirty="0" err="1">
                <a:solidFill>
                  <a:srgbClr val="000000"/>
                </a:solidFill>
                <a:latin typeface="Monaco" charset="0"/>
              </a:rPr>
              <a:t>newWall</a:t>
            </a:r>
            <a:r>
              <a:rPr lang="nb-NO" sz="1000" b="1" dirty="0" smtClean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nb-NO" sz="1000" b="1" dirty="0" smtClean="0">
                <a:solidFill>
                  <a:srgbClr val="0000CF"/>
                </a:solidFill>
                <a:latin typeface="Monaco" charset="0"/>
              </a:rPr>
              <a:t>1</a:t>
            </a:r>
            <a:r>
              <a:rPr lang="nb-NO" sz="1000" b="1" dirty="0">
                <a:solidFill>
                  <a:srgbClr val="000000"/>
                </a:solidFill>
                <a:latin typeface="Monaco" charset="0"/>
              </a:rPr>
              <a:t>, i, </a:t>
            </a:r>
            <a:r>
              <a:rPr lang="de-DE" sz="1000" b="1" dirty="0">
                <a:solidFill>
                  <a:srgbClr val="4E9A06"/>
                </a:solidFill>
                <a:latin typeface="Monaco" charset="0"/>
              </a:rPr>
              <a:t>front </a:t>
            </a:r>
            <a:r>
              <a:rPr lang="nb-NO" sz="1000" b="1" dirty="0" smtClean="0">
                <a:solidFill>
                  <a:srgbClr val="4E9A06"/>
                </a:solidFill>
                <a:latin typeface="Monaco" charset="0"/>
              </a:rPr>
              <a:t>'</a:t>
            </a:r>
            <a:r>
              <a:rPr lang="nb-NO" sz="1000" b="1" dirty="0" smtClean="0">
                <a:solidFill>
                  <a:srgbClr val="000000"/>
                </a:solidFill>
                <a:latin typeface="Monaco" charset="0"/>
              </a:rPr>
              <a:t>);</a:t>
            </a:r>
            <a:endParaRPr lang="nb-NO" sz="1000" b="1" dirty="0">
              <a:solidFill>
                <a:srgbClr val="000000"/>
              </a:solidFill>
              <a:latin typeface="Monaco" charset="0"/>
            </a:endParaRPr>
          </a:p>
          <a:p>
            <a:r>
              <a:rPr lang="de-DE" sz="1000" dirty="0">
                <a:latin typeface="Monaco" charset="0"/>
              </a:rPr>
              <a:t>  </a:t>
            </a:r>
            <a:r>
              <a:rPr lang="de-DE" sz="1000" b="1" dirty="0">
                <a:solidFill>
                  <a:srgbClr val="000000"/>
                </a:solidFill>
                <a:latin typeface="Monaco" charset="0"/>
              </a:rPr>
              <a:t>}</a:t>
            </a:r>
          </a:p>
          <a:p>
            <a:endParaRPr lang="de-DE" sz="1000" dirty="0">
              <a:latin typeface="Monaco" charset="0"/>
            </a:endParaRPr>
          </a:p>
          <a:p>
            <a:endParaRPr lang="de-DE" sz="1000" dirty="0">
              <a:latin typeface="Monaco" charset="0"/>
            </a:endParaRPr>
          </a:p>
          <a:p>
            <a:r>
              <a:rPr lang="de-DE" sz="1000" dirty="0">
                <a:latin typeface="Monaco" charset="0"/>
              </a:rPr>
              <a:t>  </a:t>
            </a:r>
            <a:r>
              <a:rPr lang="de-DE" sz="1000" dirty="0" err="1" smtClean="0">
                <a:solidFill>
                  <a:srgbClr val="000000"/>
                </a:solidFill>
                <a:latin typeface="Monaco" charset="0"/>
              </a:rPr>
              <a:t>labyrinth</a:t>
            </a:r>
            <a:r>
              <a:rPr lang="de-DE" sz="1000" dirty="0" smtClean="0">
                <a:solidFill>
                  <a:srgbClr val="000000"/>
                </a:solidFill>
                <a:latin typeface="Monaco" charset="0"/>
              </a:rPr>
              <a:t>.</a:t>
            </a:r>
            <a:r>
              <a:rPr lang="de-DE" sz="10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de-DE" sz="1000" b="1" dirty="0" err="1">
                <a:solidFill>
                  <a:srgbClr val="000000"/>
                </a:solidFill>
                <a:latin typeface="Monaco" charset="0"/>
              </a:rPr>
              <a:t>everyXSeconds</a:t>
            </a:r>
            <a:r>
              <a:rPr lang="de-DE" sz="1000" b="1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de-DE" sz="1000" b="1" dirty="0" smtClean="0">
                <a:solidFill>
                  <a:srgbClr val="0000CF"/>
                </a:solidFill>
                <a:latin typeface="Monaco" charset="0"/>
              </a:rPr>
              <a:t>3</a:t>
            </a:r>
            <a:r>
              <a:rPr lang="de-DE" sz="1000" b="1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de-DE" sz="1000" b="1" dirty="0" err="1" smtClean="0">
                <a:solidFill>
                  <a:srgbClr val="000000"/>
                </a:solidFill>
                <a:latin typeface="Monaco" charset="0"/>
              </a:rPr>
              <a:t>labyrinth</a:t>
            </a:r>
            <a:r>
              <a:rPr lang="de-DE" sz="1000" b="1" dirty="0">
                <a:solidFill>
                  <a:srgbClr val="000000"/>
                </a:solidFill>
                <a:latin typeface="Monaco" charset="0"/>
              </a:rPr>
              <a:t>. </a:t>
            </a:r>
            <a:r>
              <a:rPr lang="de-DE" sz="1000" b="1" dirty="0" err="1">
                <a:solidFill>
                  <a:srgbClr val="000000"/>
                </a:solidFill>
                <a:latin typeface="Monaco" charset="0"/>
              </a:rPr>
              <a:t>newRandomWall</a:t>
            </a:r>
            <a:r>
              <a:rPr lang="de-DE" sz="1000" b="1" dirty="0">
                <a:solidFill>
                  <a:srgbClr val="000000"/>
                </a:solidFill>
                <a:latin typeface="Monaco" charset="0"/>
              </a:rPr>
              <a:t>);</a:t>
            </a:r>
          </a:p>
          <a:p>
            <a:endParaRPr lang="de-DE" sz="1000" dirty="0">
              <a:latin typeface="Monaco" charset="0"/>
            </a:endParaRPr>
          </a:p>
          <a:p>
            <a:endParaRPr lang="de-DE" sz="1000" dirty="0">
              <a:latin typeface="Monaco" charset="0"/>
            </a:endParaRPr>
          </a:p>
          <a:p>
            <a:r>
              <a:rPr lang="de-DE" sz="1000" dirty="0">
                <a:latin typeface="Monaco" charset="0"/>
              </a:rPr>
              <a:t>  </a:t>
            </a:r>
            <a:r>
              <a:rPr lang="de-DE" sz="1000" dirty="0" err="1" smtClean="0">
                <a:solidFill>
                  <a:srgbClr val="000000"/>
                </a:solidFill>
                <a:latin typeface="Monaco" charset="0"/>
              </a:rPr>
              <a:t>labyrinth.</a:t>
            </a:r>
            <a:r>
              <a:rPr lang="de-DE" sz="1000" b="1" dirty="0" err="1" smtClean="0">
                <a:solidFill>
                  <a:srgbClr val="000000"/>
                </a:solidFill>
                <a:latin typeface="Monaco" charset="0"/>
              </a:rPr>
              <a:t>start</a:t>
            </a:r>
            <a:r>
              <a:rPr lang="de-DE" sz="1000" b="1" dirty="0">
                <a:solidFill>
                  <a:srgbClr val="000000"/>
                </a:solidFill>
                <a:latin typeface="Monaco" charset="0"/>
              </a:rPr>
              <a:t>();</a:t>
            </a:r>
          </a:p>
          <a:p>
            <a:endParaRPr lang="de-DE" sz="1000" b="1" dirty="0" smtClean="0">
              <a:solidFill>
                <a:srgbClr val="000000"/>
              </a:solidFill>
              <a:latin typeface="Monaco" charset="0"/>
            </a:endParaRPr>
          </a:p>
          <a:p>
            <a:r>
              <a:rPr lang="de-DE" sz="1000" b="1" dirty="0" smtClean="0">
                <a:solidFill>
                  <a:srgbClr val="000000"/>
                </a:solidFill>
                <a:latin typeface="Monaco" charset="0"/>
              </a:rPr>
              <a:t>}</a:t>
            </a:r>
            <a:endParaRPr lang="de-DE" sz="1000" b="1" dirty="0">
              <a:solidFill>
                <a:srgbClr val="000000"/>
              </a:solidFill>
              <a:latin typeface="Monaco" charset="0"/>
            </a:endParaRPr>
          </a:p>
          <a:p>
            <a:endParaRPr lang="de-DE" sz="1000" dirty="0">
              <a:latin typeface="Monaco" charset="0"/>
            </a:endParaRPr>
          </a:p>
          <a:p>
            <a:r>
              <a:rPr lang="de-DE" sz="1000" b="1" dirty="0" err="1">
                <a:solidFill>
                  <a:srgbClr val="204A87"/>
                </a:solidFill>
                <a:latin typeface="Monaco" charset="0"/>
              </a:rPr>
              <a:t>export</a:t>
            </a:r>
            <a:r>
              <a:rPr lang="de-DE" sz="1000" b="1" dirty="0">
                <a:solidFill>
                  <a:srgbClr val="204A87"/>
                </a:solidFill>
                <a:latin typeface="Monaco" charset="0"/>
              </a:rPr>
              <a:t> </a:t>
            </a:r>
            <a:r>
              <a:rPr lang="de-DE" sz="1000" b="1" dirty="0" err="1">
                <a:solidFill>
                  <a:srgbClr val="204A87"/>
                </a:solidFill>
                <a:latin typeface="Monaco" charset="0"/>
              </a:rPr>
              <a:t>default</a:t>
            </a:r>
            <a:r>
              <a:rPr lang="de-DE" sz="1000" b="1" dirty="0">
                <a:solidFill>
                  <a:srgbClr val="204A87"/>
                </a:solidFill>
                <a:latin typeface="Monaco" charset="0"/>
              </a:rPr>
              <a:t> </a:t>
            </a:r>
            <a:r>
              <a:rPr lang="de-DE" sz="1000" b="1" dirty="0">
                <a:solidFill>
                  <a:srgbClr val="000000"/>
                </a:solidFill>
                <a:latin typeface="Monaco" charset="0"/>
              </a:rPr>
              <a:t>{</a:t>
            </a:r>
            <a:r>
              <a:rPr lang="de-DE" sz="1000" b="1" dirty="0" err="1">
                <a:solidFill>
                  <a:srgbClr val="000000"/>
                </a:solidFill>
                <a:latin typeface="Monaco" charset="0"/>
              </a:rPr>
              <a:t>start</a:t>
            </a:r>
            <a:r>
              <a:rPr lang="de-DE" sz="1000" b="1" dirty="0">
                <a:solidFill>
                  <a:srgbClr val="000000"/>
                </a:solidFill>
                <a:latin typeface="Monaco" charset="0"/>
              </a:rPr>
              <a:t>};</a:t>
            </a:r>
          </a:p>
        </p:txBody>
      </p:sp>
      <p:sp>
        <p:nvSpPr>
          <p:cNvPr id="126" name="Rechteck 125"/>
          <p:cNvSpPr/>
          <p:nvPr/>
        </p:nvSpPr>
        <p:spPr>
          <a:xfrm>
            <a:off x="233916" y="2543225"/>
            <a:ext cx="4082902" cy="872519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grpSp>
        <p:nvGrpSpPr>
          <p:cNvPr id="2" name="Gruppierung 1"/>
          <p:cNvGrpSpPr/>
          <p:nvPr/>
        </p:nvGrpSpPr>
        <p:grpSpPr>
          <a:xfrm>
            <a:off x="4430698" y="3755337"/>
            <a:ext cx="4157331" cy="4157331"/>
            <a:chOff x="3770031" y="5027762"/>
            <a:chExt cx="4201300" cy="4201300"/>
          </a:xfrm>
        </p:grpSpPr>
        <p:sp>
          <p:nvSpPr>
            <p:cNvPr id="5" name="Rechteck 4"/>
            <p:cNvSpPr/>
            <p:nvPr/>
          </p:nvSpPr>
          <p:spPr>
            <a:xfrm>
              <a:off x="3770031" y="586802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7,0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6" name="Rechteck 5"/>
            <p:cNvSpPr/>
            <p:nvPr/>
          </p:nvSpPr>
          <p:spPr>
            <a:xfrm>
              <a:off x="4190161" y="586802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7,1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7" name="Rechteck 6"/>
            <p:cNvSpPr/>
            <p:nvPr/>
          </p:nvSpPr>
          <p:spPr>
            <a:xfrm>
              <a:off x="4610291" y="586802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7,2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8" name="Rechteck 7"/>
            <p:cNvSpPr/>
            <p:nvPr/>
          </p:nvSpPr>
          <p:spPr>
            <a:xfrm>
              <a:off x="5030421" y="586802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7,3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9" name="Rechteck 8"/>
            <p:cNvSpPr/>
            <p:nvPr/>
          </p:nvSpPr>
          <p:spPr>
            <a:xfrm>
              <a:off x="5450551" y="586802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7,4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10" name="Rechteck 9"/>
            <p:cNvSpPr/>
            <p:nvPr/>
          </p:nvSpPr>
          <p:spPr>
            <a:xfrm>
              <a:off x="5870681" y="586802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7,5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11" name="Rechteck 10"/>
            <p:cNvSpPr/>
            <p:nvPr/>
          </p:nvSpPr>
          <p:spPr>
            <a:xfrm>
              <a:off x="6290811" y="586802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7,6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12" name="Rechteck 11"/>
            <p:cNvSpPr/>
            <p:nvPr/>
          </p:nvSpPr>
          <p:spPr>
            <a:xfrm>
              <a:off x="6710941" y="586802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7,7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13" name="Rechteck 12"/>
            <p:cNvSpPr/>
            <p:nvPr/>
          </p:nvSpPr>
          <p:spPr>
            <a:xfrm>
              <a:off x="7131071" y="586802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7,8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14" name="Rechteck 13"/>
            <p:cNvSpPr/>
            <p:nvPr/>
          </p:nvSpPr>
          <p:spPr>
            <a:xfrm>
              <a:off x="7551201" y="586802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7,9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15" name="Rechteck 14"/>
            <p:cNvSpPr/>
            <p:nvPr/>
          </p:nvSpPr>
          <p:spPr>
            <a:xfrm>
              <a:off x="3770031" y="628815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6,0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16" name="Rechteck 15"/>
            <p:cNvSpPr/>
            <p:nvPr/>
          </p:nvSpPr>
          <p:spPr>
            <a:xfrm>
              <a:off x="4190161" y="628815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6,1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17" name="Rechteck 16"/>
            <p:cNvSpPr/>
            <p:nvPr/>
          </p:nvSpPr>
          <p:spPr>
            <a:xfrm>
              <a:off x="4610291" y="628815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6,2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18" name="Rechteck 17"/>
            <p:cNvSpPr/>
            <p:nvPr/>
          </p:nvSpPr>
          <p:spPr>
            <a:xfrm>
              <a:off x="5030421" y="628815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6,3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19" name="Rechteck 18"/>
            <p:cNvSpPr/>
            <p:nvPr/>
          </p:nvSpPr>
          <p:spPr>
            <a:xfrm>
              <a:off x="5450551" y="628815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6,4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20" name="Rechteck 19"/>
            <p:cNvSpPr/>
            <p:nvPr/>
          </p:nvSpPr>
          <p:spPr>
            <a:xfrm>
              <a:off x="5870681" y="628815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6,5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21" name="Rechteck 20"/>
            <p:cNvSpPr/>
            <p:nvPr/>
          </p:nvSpPr>
          <p:spPr>
            <a:xfrm>
              <a:off x="6290811" y="628815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6,6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22" name="Rechteck 21"/>
            <p:cNvSpPr/>
            <p:nvPr/>
          </p:nvSpPr>
          <p:spPr>
            <a:xfrm>
              <a:off x="6710941" y="628815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6,7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23" name="Rechteck 22"/>
            <p:cNvSpPr/>
            <p:nvPr/>
          </p:nvSpPr>
          <p:spPr>
            <a:xfrm>
              <a:off x="7131071" y="628815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6,8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24" name="Rechteck 23"/>
            <p:cNvSpPr/>
            <p:nvPr/>
          </p:nvSpPr>
          <p:spPr>
            <a:xfrm>
              <a:off x="7551201" y="628815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6,9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25" name="Rechteck 24"/>
            <p:cNvSpPr/>
            <p:nvPr/>
          </p:nvSpPr>
          <p:spPr>
            <a:xfrm>
              <a:off x="3770031" y="670828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5,0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26" name="Rechteck 25"/>
            <p:cNvSpPr/>
            <p:nvPr/>
          </p:nvSpPr>
          <p:spPr>
            <a:xfrm>
              <a:off x="4190161" y="670828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5,1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27" name="Rechteck 26"/>
            <p:cNvSpPr/>
            <p:nvPr/>
          </p:nvSpPr>
          <p:spPr>
            <a:xfrm>
              <a:off x="4610291" y="670828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5,2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28" name="Rechteck 27"/>
            <p:cNvSpPr/>
            <p:nvPr/>
          </p:nvSpPr>
          <p:spPr>
            <a:xfrm>
              <a:off x="5030421" y="670828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5,3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29" name="Rechteck 28"/>
            <p:cNvSpPr/>
            <p:nvPr/>
          </p:nvSpPr>
          <p:spPr>
            <a:xfrm>
              <a:off x="5450551" y="670828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5,4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30" name="Rechteck 29"/>
            <p:cNvSpPr/>
            <p:nvPr/>
          </p:nvSpPr>
          <p:spPr>
            <a:xfrm>
              <a:off x="5870681" y="670828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5,5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31" name="Rechteck 30"/>
            <p:cNvSpPr/>
            <p:nvPr/>
          </p:nvSpPr>
          <p:spPr>
            <a:xfrm>
              <a:off x="6290811" y="670828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5,6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32" name="Rechteck 31"/>
            <p:cNvSpPr/>
            <p:nvPr/>
          </p:nvSpPr>
          <p:spPr>
            <a:xfrm>
              <a:off x="6710941" y="670828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5,7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33" name="Rechteck 32"/>
            <p:cNvSpPr/>
            <p:nvPr/>
          </p:nvSpPr>
          <p:spPr>
            <a:xfrm>
              <a:off x="7131071" y="670828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5,8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34" name="Rechteck 33"/>
            <p:cNvSpPr/>
            <p:nvPr/>
          </p:nvSpPr>
          <p:spPr>
            <a:xfrm>
              <a:off x="7551201" y="670828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5,9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35" name="Rechteck 34"/>
            <p:cNvSpPr/>
            <p:nvPr/>
          </p:nvSpPr>
          <p:spPr>
            <a:xfrm>
              <a:off x="3770031" y="712841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4,0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36" name="Rechteck 35"/>
            <p:cNvSpPr/>
            <p:nvPr/>
          </p:nvSpPr>
          <p:spPr>
            <a:xfrm>
              <a:off x="4190161" y="712841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4,1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37" name="Rechteck 36"/>
            <p:cNvSpPr/>
            <p:nvPr/>
          </p:nvSpPr>
          <p:spPr>
            <a:xfrm>
              <a:off x="4610291" y="712841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4,2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38" name="Rechteck 37"/>
            <p:cNvSpPr/>
            <p:nvPr/>
          </p:nvSpPr>
          <p:spPr>
            <a:xfrm>
              <a:off x="5030421" y="712841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4,3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39" name="Rechteck 38"/>
            <p:cNvSpPr/>
            <p:nvPr/>
          </p:nvSpPr>
          <p:spPr>
            <a:xfrm>
              <a:off x="5450551" y="712841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4,4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40" name="Rechteck 39"/>
            <p:cNvSpPr/>
            <p:nvPr/>
          </p:nvSpPr>
          <p:spPr>
            <a:xfrm>
              <a:off x="5870681" y="712841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4,5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41" name="Rechteck 40"/>
            <p:cNvSpPr/>
            <p:nvPr/>
          </p:nvSpPr>
          <p:spPr>
            <a:xfrm>
              <a:off x="6290811" y="712841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4,6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42" name="Rechteck 41"/>
            <p:cNvSpPr/>
            <p:nvPr/>
          </p:nvSpPr>
          <p:spPr>
            <a:xfrm>
              <a:off x="6710941" y="712841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4,7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43" name="Rechteck 42"/>
            <p:cNvSpPr/>
            <p:nvPr/>
          </p:nvSpPr>
          <p:spPr>
            <a:xfrm>
              <a:off x="7131071" y="712841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4,8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44" name="Rechteck 43"/>
            <p:cNvSpPr/>
            <p:nvPr/>
          </p:nvSpPr>
          <p:spPr>
            <a:xfrm>
              <a:off x="7551201" y="712841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4,9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45" name="Rechteck 44"/>
            <p:cNvSpPr/>
            <p:nvPr/>
          </p:nvSpPr>
          <p:spPr>
            <a:xfrm>
              <a:off x="3770031" y="754854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3,0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46" name="Rechteck 45"/>
            <p:cNvSpPr/>
            <p:nvPr/>
          </p:nvSpPr>
          <p:spPr>
            <a:xfrm>
              <a:off x="4190161" y="754854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3,1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47" name="Rechteck 46"/>
            <p:cNvSpPr/>
            <p:nvPr/>
          </p:nvSpPr>
          <p:spPr>
            <a:xfrm>
              <a:off x="4610291" y="754854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3,2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48" name="Rechteck 47"/>
            <p:cNvSpPr/>
            <p:nvPr/>
          </p:nvSpPr>
          <p:spPr>
            <a:xfrm>
              <a:off x="5030421" y="754854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3,3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49" name="Rechteck 48"/>
            <p:cNvSpPr/>
            <p:nvPr/>
          </p:nvSpPr>
          <p:spPr>
            <a:xfrm>
              <a:off x="5450551" y="754854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3,4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50" name="Rechteck 49"/>
            <p:cNvSpPr/>
            <p:nvPr/>
          </p:nvSpPr>
          <p:spPr>
            <a:xfrm>
              <a:off x="5870681" y="754854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3,5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51" name="Rechteck 50"/>
            <p:cNvSpPr/>
            <p:nvPr/>
          </p:nvSpPr>
          <p:spPr>
            <a:xfrm>
              <a:off x="6290811" y="754854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3,6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52" name="Rechteck 51"/>
            <p:cNvSpPr/>
            <p:nvPr/>
          </p:nvSpPr>
          <p:spPr>
            <a:xfrm>
              <a:off x="6710941" y="754854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3,7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53" name="Rechteck 52"/>
            <p:cNvSpPr/>
            <p:nvPr/>
          </p:nvSpPr>
          <p:spPr>
            <a:xfrm>
              <a:off x="7131071" y="754854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3,8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54" name="Rechteck 53"/>
            <p:cNvSpPr/>
            <p:nvPr/>
          </p:nvSpPr>
          <p:spPr>
            <a:xfrm>
              <a:off x="7551201" y="754854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3,9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55" name="Rechteck 54"/>
            <p:cNvSpPr/>
            <p:nvPr/>
          </p:nvSpPr>
          <p:spPr>
            <a:xfrm>
              <a:off x="3770031" y="796867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2,0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56" name="Rechteck 55"/>
            <p:cNvSpPr/>
            <p:nvPr/>
          </p:nvSpPr>
          <p:spPr>
            <a:xfrm>
              <a:off x="4190161" y="796867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2,1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57" name="Rechteck 56"/>
            <p:cNvSpPr/>
            <p:nvPr/>
          </p:nvSpPr>
          <p:spPr>
            <a:xfrm>
              <a:off x="4610291" y="796867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2,2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58" name="Rechteck 57"/>
            <p:cNvSpPr/>
            <p:nvPr/>
          </p:nvSpPr>
          <p:spPr>
            <a:xfrm>
              <a:off x="5030421" y="796867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2,3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59" name="Rechteck 58"/>
            <p:cNvSpPr/>
            <p:nvPr/>
          </p:nvSpPr>
          <p:spPr>
            <a:xfrm>
              <a:off x="5450551" y="796867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2,4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60" name="Rechteck 59"/>
            <p:cNvSpPr/>
            <p:nvPr/>
          </p:nvSpPr>
          <p:spPr>
            <a:xfrm>
              <a:off x="5870681" y="796867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2,5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61" name="Rechteck 60"/>
            <p:cNvSpPr/>
            <p:nvPr/>
          </p:nvSpPr>
          <p:spPr>
            <a:xfrm>
              <a:off x="6290811" y="796867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2,6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62" name="Rechteck 61"/>
            <p:cNvSpPr/>
            <p:nvPr/>
          </p:nvSpPr>
          <p:spPr>
            <a:xfrm>
              <a:off x="6710941" y="796867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2,7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63" name="Rechteck 62"/>
            <p:cNvSpPr/>
            <p:nvPr/>
          </p:nvSpPr>
          <p:spPr>
            <a:xfrm>
              <a:off x="7131071" y="796867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2,8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64" name="Rechteck 63"/>
            <p:cNvSpPr/>
            <p:nvPr/>
          </p:nvSpPr>
          <p:spPr>
            <a:xfrm>
              <a:off x="7551201" y="796867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2,9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65" name="Rechteck 64"/>
            <p:cNvSpPr/>
            <p:nvPr/>
          </p:nvSpPr>
          <p:spPr>
            <a:xfrm>
              <a:off x="3770031" y="838880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smtClean="0">
                  <a:solidFill>
                    <a:schemeClr val="bg2">
                      <a:lumMod val="90000"/>
                    </a:schemeClr>
                  </a:solidFill>
                </a:rPr>
                <a:t>1,0</a:t>
              </a:r>
              <a:endParaRPr lang="de-DE" sz="100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66" name="Rechteck 65"/>
            <p:cNvSpPr/>
            <p:nvPr/>
          </p:nvSpPr>
          <p:spPr>
            <a:xfrm>
              <a:off x="4190161" y="838880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1,1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67" name="Rechteck 66"/>
            <p:cNvSpPr/>
            <p:nvPr/>
          </p:nvSpPr>
          <p:spPr>
            <a:xfrm>
              <a:off x="4610291" y="838880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1,2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68" name="Rechteck 67"/>
            <p:cNvSpPr/>
            <p:nvPr/>
          </p:nvSpPr>
          <p:spPr>
            <a:xfrm>
              <a:off x="5030421" y="838880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1,3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69" name="Rechteck 68"/>
            <p:cNvSpPr/>
            <p:nvPr/>
          </p:nvSpPr>
          <p:spPr>
            <a:xfrm>
              <a:off x="5450551" y="838880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1,4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70" name="Rechteck 69"/>
            <p:cNvSpPr/>
            <p:nvPr/>
          </p:nvSpPr>
          <p:spPr>
            <a:xfrm>
              <a:off x="5870681" y="838880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1,5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71" name="Rechteck 70"/>
            <p:cNvSpPr/>
            <p:nvPr/>
          </p:nvSpPr>
          <p:spPr>
            <a:xfrm>
              <a:off x="6290811" y="838880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1,6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72" name="Rechteck 71"/>
            <p:cNvSpPr/>
            <p:nvPr/>
          </p:nvSpPr>
          <p:spPr>
            <a:xfrm>
              <a:off x="6710941" y="838880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1,7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73" name="Rechteck 72"/>
            <p:cNvSpPr/>
            <p:nvPr/>
          </p:nvSpPr>
          <p:spPr>
            <a:xfrm>
              <a:off x="7131071" y="838880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1,8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74" name="Rechteck 73"/>
            <p:cNvSpPr/>
            <p:nvPr/>
          </p:nvSpPr>
          <p:spPr>
            <a:xfrm>
              <a:off x="7551201" y="838880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1,9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75" name="Rechteck 74"/>
            <p:cNvSpPr/>
            <p:nvPr/>
          </p:nvSpPr>
          <p:spPr>
            <a:xfrm>
              <a:off x="3770031" y="880893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0,0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76" name="Rechteck 75"/>
            <p:cNvSpPr/>
            <p:nvPr/>
          </p:nvSpPr>
          <p:spPr>
            <a:xfrm>
              <a:off x="4190161" y="880893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0,1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77" name="Rechteck 76"/>
            <p:cNvSpPr/>
            <p:nvPr/>
          </p:nvSpPr>
          <p:spPr>
            <a:xfrm>
              <a:off x="4610291" y="880893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0,2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78" name="Rechteck 77"/>
            <p:cNvSpPr/>
            <p:nvPr/>
          </p:nvSpPr>
          <p:spPr>
            <a:xfrm>
              <a:off x="5030421" y="880893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0,3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79" name="Rechteck 78"/>
            <p:cNvSpPr/>
            <p:nvPr/>
          </p:nvSpPr>
          <p:spPr>
            <a:xfrm>
              <a:off x="5450551" y="880893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0,4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80" name="Rechteck 79"/>
            <p:cNvSpPr/>
            <p:nvPr/>
          </p:nvSpPr>
          <p:spPr>
            <a:xfrm>
              <a:off x="5870681" y="880893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0,5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81" name="Rechteck 80"/>
            <p:cNvSpPr/>
            <p:nvPr/>
          </p:nvSpPr>
          <p:spPr>
            <a:xfrm>
              <a:off x="6290811" y="880893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0,6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82" name="Rechteck 81"/>
            <p:cNvSpPr/>
            <p:nvPr/>
          </p:nvSpPr>
          <p:spPr>
            <a:xfrm>
              <a:off x="6710941" y="880893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0,7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83" name="Rechteck 82"/>
            <p:cNvSpPr/>
            <p:nvPr/>
          </p:nvSpPr>
          <p:spPr>
            <a:xfrm>
              <a:off x="7131071" y="880893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0,8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84" name="Rechteck 83"/>
            <p:cNvSpPr/>
            <p:nvPr/>
          </p:nvSpPr>
          <p:spPr>
            <a:xfrm>
              <a:off x="7551201" y="880893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0,9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85" name="Rechteck 84"/>
            <p:cNvSpPr/>
            <p:nvPr/>
          </p:nvSpPr>
          <p:spPr>
            <a:xfrm>
              <a:off x="3770031" y="544789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8,0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86" name="Rechteck 85"/>
            <p:cNvSpPr/>
            <p:nvPr/>
          </p:nvSpPr>
          <p:spPr>
            <a:xfrm>
              <a:off x="4190161" y="544789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8,1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87" name="Rechteck 86"/>
            <p:cNvSpPr/>
            <p:nvPr/>
          </p:nvSpPr>
          <p:spPr>
            <a:xfrm>
              <a:off x="4610291" y="544789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8,2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88" name="Rechteck 87"/>
            <p:cNvSpPr/>
            <p:nvPr/>
          </p:nvSpPr>
          <p:spPr>
            <a:xfrm>
              <a:off x="5030421" y="544789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8,3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89" name="Rechteck 88"/>
            <p:cNvSpPr/>
            <p:nvPr/>
          </p:nvSpPr>
          <p:spPr>
            <a:xfrm>
              <a:off x="5450551" y="544789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8,4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90" name="Rechteck 89"/>
            <p:cNvSpPr/>
            <p:nvPr/>
          </p:nvSpPr>
          <p:spPr>
            <a:xfrm>
              <a:off x="5870681" y="544789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8,5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91" name="Rechteck 90"/>
            <p:cNvSpPr/>
            <p:nvPr/>
          </p:nvSpPr>
          <p:spPr>
            <a:xfrm>
              <a:off x="6290811" y="544789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8,6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92" name="Rechteck 91"/>
            <p:cNvSpPr/>
            <p:nvPr/>
          </p:nvSpPr>
          <p:spPr>
            <a:xfrm>
              <a:off x="6710941" y="544789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8,7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93" name="Rechteck 92"/>
            <p:cNvSpPr/>
            <p:nvPr/>
          </p:nvSpPr>
          <p:spPr>
            <a:xfrm>
              <a:off x="7131071" y="544789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8,8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94" name="Rechteck 93"/>
            <p:cNvSpPr/>
            <p:nvPr/>
          </p:nvSpPr>
          <p:spPr>
            <a:xfrm>
              <a:off x="7551201" y="544789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8,9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97" name="Rechteck 96"/>
            <p:cNvSpPr/>
            <p:nvPr/>
          </p:nvSpPr>
          <p:spPr>
            <a:xfrm>
              <a:off x="3770031" y="502776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>
                  <a:solidFill>
                    <a:schemeClr val="bg2">
                      <a:lumMod val="90000"/>
                    </a:schemeClr>
                  </a:solidFill>
                </a:rPr>
                <a:t>9</a:t>
              </a:r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,0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98" name="Rechteck 97"/>
            <p:cNvSpPr/>
            <p:nvPr/>
          </p:nvSpPr>
          <p:spPr>
            <a:xfrm>
              <a:off x="4190161" y="502776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9,1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99" name="Rechteck 98"/>
            <p:cNvSpPr/>
            <p:nvPr/>
          </p:nvSpPr>
          <p:spPr>
            <a:xfrm>
              <a:off x="4610291" y="502776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9,2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100" name="Rechteck 99"/>
            <p:cNvSpPr/>
            <p:nvPr/>
          </p:nvSpPr>
          <p:spPr>
            <a:xfrm>
              <a:off x="5030421" y="502776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9,3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101" name="Rechteck 100"/>
            <p:cNvSpPr/>
            <p:nvPr/>
          </p:nvSpPr>
          <p:spPr>
            <a:xfrm>
              <a:off x="5450551" y="502776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9,4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102" name="Rechteck 101"/>
            <p:cNvSpPr/>
            <p:nvPr/>
          </p:nvSpPr>
          <p:spPr>
            <a:xfrm>
              <a:off x="5870681" y="502776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9,5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103" name="Rechteck 102"/>
            <p:cNvSpPr/>
            <p:nvPr/>
          </p:nvSpPr>
          <p:spPr>
            <a:xfrm>
              <a:off x="6290811" y="502776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9,6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104" name="Rechteck 103"/>
            <p:cNvSpPr/>
            <p:nvPr/>
          </p:nvSpPr>
          <p:spPr>
            <a:xfrm>
              <a:off x="6710941" y="502776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9,7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105" name="Rechteck 104"/>
            <p:cNvSpPr/>
            <p:nvPr/>
          </p:nvSpPr>
          <p:spPr>
            <a:xfrm>
              <a:off x="7131071" y="502776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9,8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106" name="Rechteck 105"/>
            <p:cNvSpPr/>
            <p:nvPr/>
          </p:nvSpPr>
          <p:spPr>
            <a:xfrm>
              <a:off x="7551201" y="5027762"/>
              <a:ext cx="420130" cy="42013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bg2">
                      <a:lumMod val="90000"/>
                    </a:schemeClr>
                  </a:solidFill>
                </a:rPr>
                <a:t>9,9</a:t>
              </a:r>
              <a:endParaRPr lang="de-DE" sz="10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</p:grpSp>
      <p:pic>
        <p:nvPicPr>
          <p:cNvPr id="2050" name="Picture 2" descr="ttps://image.spreadshirtmedia.net/image-server/v1/designs/16304023,width=178,height=178/strichmaennchen-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6027" y="4197039"/>
            <a:ext cx="349419" cy="349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reihandform 3"/>
          <p:cNvSpPr/>
          <p:nvPr/>
        </p:nvSpPr>
        <p:spPr>
          <a:xfrm>
            <a:off x="3379120" y="3788030"/>
            <a:ext cx="1546412" cy="438108"/>
          </a:xfrm>
          <a:custGeom>
            <a:avLst/>
            <a:gdLst>
              <a:gd name="connsiteX0" fmla="*/ 0 w 1546412"/>
              <a:gd name="connsiteY0" fmla="*/ 407727 h 636327"/>
              <a:gd name="connsiteX1" fmla="*/ 275665 w 1546412"/>
              <a:gd name="connsiteY1" fmla="*/ 4315 h 636327"/>
              <a:gd name="connsiteX2" fmla="*/ 1546412 w 1546412"/>
              <a:gd name="connsiteY2" fmla="*/ 636327 h 63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46412" h="636327">
                <a:moveTo>
                  <a:pt x="0" y="407727"/>
                </a:moveTo>
                <a:cubicBezTo>
                  <a:pt x="8965" y="186971"/>
                  <a:pt x="17930" y="-33785"/>
                  <a:pt x="275665" y="4315"/>
                </a:cubicBezTo>
                <a:cubicBezTo>
                  <a:pt x="533400" y="42415"/>
                  <a:pt x="1546412" y="636327"/>
                  <a:pt x="1546412" y="636327"/>
                </a:cubicBezTo>
              </a:path>
            </a:pathLst>
          </a:custGeom>
          <a:noFill/>
          <a:ln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Freihandform 95"/>
          <p:cNvSpPr/>
          <p:nvPr/>
        </p:nvSpPr>
        <p:spPr>
          <a:xfrm>
            <a:off x="2518508" y="3176721"/>
            <a:ext cx="3878224" cy="383789"/>
          </a:xfrm>
          <a:custGeom>
            <a:avLst/>
            <a:gdLst>
              <a:gd name="connsiteX0" fmla="*/ 218137 w 3645884"/>
              <a:gd name="connsiteY0" fmla="*/ 493504 h 493504"/>
              <a:gd name="connsiteX1" fmla="*/ 298819 w 3645884"/>
              <a:gd name="connsiteY1" fmla="*/ 170774 h 493504"/>
              <a:gd name="connsiteX2" fmla="*/ 3115978 w 3645884"/>
              <a:gd name="connsiteY2" fmla="*/ 9410 h 493504"/>
              <a:gd name="connsiteX3" fmla="*/ 3640413 w 3645884"/>
              <a:gd name="connsiteY3" fmla="*/ 439715 h 493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45884" h="493504">
                <a:moveTo>
                  <a:pt x="218137" y="493504"/>
                </a:moveTo>
                <a:cubicBezTo>
                  <a:pt x="16991" y="372480"/>
                  <a:pt x="-184154" y="251456"/>
                  <a:pt x="298819" y="170774"/>
                </a:cubicBezTo>
                <a:cubicBezTo>
                  <a:pt x="781792" y="90092"/>
                  <a:pt x="2559046" y="-35413"/>
                  <a:pt x="3115978" y="9410"/>
                </a:cubicBezTo>
                <a:cubicBezTo>
                  <a:pt x="3672910" y="54233"/>
                  <a:pt x="3656661" y="246974"/>
                  <a:pt x="3640413" y="439715"/>
                </a:cubicBezTo>
              </a:path>
            </a:pathLst>
          </a:custGeom>
          <a:noFill/>
          <a:ln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Rechteck 106"/>
          <p:cNvSpPr/>
          <p:nvPr/>
        </p:nvSpPr>
        <p:spPr>
          <a:xfrm>
            <a:off x="5262164" y="5006073"/>
            <a:ext cx="415733" cy="50255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09" name="Rechteck 108"/>
          <p:cNvSpPr/>
          <p:nvPr/>
        </p:nvSpPr>
        <p:spPr>
          <a:xfrm rot="16200000">
            <a:off x="5441460" y="5185369"/>
            <a:ext cx="415733" cy="50255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10" name="Rechteck 109"/>
          <p:cNvSpPr/>
          <p:nvPr/>
        </p:nvSpPr>
        <p:spPr>
          <a:xfrm>
            <a:off x="5682683" y="5362253"/>
            <a:ext cx="415733" cy="4571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08" name="Freihandform 107"/>
          <p:cNvSpPr/>
          <p:nvPr/>
        </p:nvSpPr>
        <p:spPr>
          <a:xfrm>
            <a:off x="4316818" y="4729418"/>
            <a:ext cx="1220555" cy="433940"/>
          </a:xfrm>
          <a:custGeom>
            <a:avLst/>
            <a:gdLst>
              <a:gd name="connsiteX0" fmla="*/ 0 w 2238935"/>
              <a:gd name="connsiteY0" fmla="*/ 14434 h 433940"/>
              <a:gd name="connsiteX1" fmla="*/ 504265 w 2238935"/>
              <a:gd name="connsiteY1" fmla="*/ 48052 h 433940"/>
              <a:gd name="connsiteX2" fmla="*/ 598394 w 2238935"/>
              <a:gd name="connsiteY2" fmla="*/ 411122 h 433940"/>
              <a:gd name="connsiteX3" fmla="*/ 2238935 w 2238935"/>
              <a:gd name="connsiteY3" fmla="*/ 397675 h 433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38935" h="433940">
                <a:moveTo>
                  <a:pt x="0" y="14434"/>
                </a:moveTo>
                <a:cubicBezTo>
                  <a:pt x="202266" y="-1815"/>
                  <a:pt x="404533" y="-18063"/>
                  <a:pt x="504265" y="48052"/>
                </a:cubicBezTo>
                <a:cubicBezTo>
                  <a:pt x="603997" y="114167"/>
                  <a:pt x="309282" y="352852"/>
                  <a:pt x="598394" y="411122"/>
                </a:cubicBezTo>
                <a:cubicBezTo>
                  <a:pt x="887506" y="469392"/>
                  <a:pt x="2238935" y="397675"/>
                  <a:pt x="2238935" y="397675"/>
                </a:cubicBezTo>
              </a:path>
            </a:pathLst>
          </a:custGeom>
          <a:noFill/>
          <a:ln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Rechteck 110"/>
          <p:cNvSpPr/>
          <p:nvPr/>
        </p:nvSpPr>
        <p:spPr>
          <a:xfrm>
            <a:off x="4520903" y="6339941"/>
            <a:ext cx="235323" cy="235323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13" name="Rechteck 112"/>
          <p:cNvSpPr/>
          <p:nvPr/>
        </p:nvSpPr>
        <p:spPr>
          <a:xfrm>
            <a:off x="4936635" y="7171407"/>
            <a:ext cx="235323" cy="235323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12" name="Freihandform 111"/>
          <p:cNvSpPr/>
          <p:nvPr/>
        </p:nvSpPr>
        <p:spPr>
          <a:xfrm>
            <a:off x="3599231" y="5275655"/>
            <a:ext cx="1059481" cy="1014610"/>
          </a:xfrm>
          <a:custGeom>
            <a:avLst/>
            <a:gdLst>
              <a:gd name="connsiteX0" fmla="*/ 0 w 714815"/>
              <a:gd name="connsiteY0" fmla="*/ 26894 h 510988"/>
              <a:gd name="connsiteX1" fmla="*/ 618564 w 714815"/>
              <a:gd name="connsiteY1" fmla="*/ 53788 h 510988"/>
              <a:gd name="connsiteX2" fmla="*/ 712694 w 714815"/>
              <a:gd name="connsiteY2" fmla="*/ 510988 h 510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4815" h="510988">
                <a:moveTo>
                  <a:pt x="0" y="26894"/>
                </a:moveTo>
                <a:cubicBezTo>
                  <a:pt x="249891" y="0"/>
                  <a:pt x="499782" y="-26894"/>
                  <a:pt x="618564" y="53788"/>
                </a:cubicBezTo>
                <a:cubicBezTo>
                  <a:pt x="737346" y="134470"/>
                  <a:pt x="712694" y="510988"/>
                  <a:pt x="712694" y="510988"/>
                </a:cubicBezTo>
              </a:path>
            </a:pathLst>
          </a:custGeom>
          <a:noFill/>
          <a:ln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4" name="Freihandform 113"/>
          <p:cNvSpPr/>
          <p:nvPr/>
        </p:nvSpPr>
        <p:spPr>
          <a:xfrm>
            <a:off x="3219715" y="6438181"/>
            <a:ext cx="1712541" cy="705971"/>
          </a:xfrm>
          <a:custGeom>
            <a:avLst/>
            <a:gdLst>
              <a:gd name="connsiteX0" fmla="*/ 24935 w 1712541"/>
              <a:gd name="connsiteY0" fmla="*/ 0 h 705971"/>
              <a:gd name="connsiteX1" fmla="*/ 112341 w 1712541"/>
              <a:gd name="connsiteY1" fmla="*/ 430306 h 705971"/>
              <a:gd name="connsiteX2" fmla="*/ 912441 w 1712541"/>
              <a:gd name="connsiteY2" fmla="*/ 383241 h 705971"/>
              <a:gd name="connsiteX3" fmla="*/ 1712541 w 1712541"/>
              <a:gd name="connsiteY3" fmla="*/ 705971 h 705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2541" h="705971">
                <a:moveTo>
                  <a:pt x="24935" y="0"/>
                </a:moveTo>
                <a:cubicBezTo>
                  <a:pt x="-5321" y="183216"/>
                  <a:pt x="-35577" y="366433"/>
                  <a:pt x="112341" y="430306"/>
                </a:cubicBezTo>
                <a:cubicBezTo>
                  <a:pt x="260259" y="494179"/>
                  <a:pt x="645741" y="337297"/>
                  <a:pt x="912441" y="383241"/>
                </a:cubicBezTo>
                <a:cubicBezTo>
                  <a:pt x="1179141" y="429185"/>
                  <a:pt x="1712541" y="705971"/>
                  <a:pt x="1712541" y="705971"/>
                </a:cubicBezTo>
              </a:path>
            </a:pathLst>
          </a:custGeom>
          <a:noFill/>
          <a:ln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Oval 114"/>
          <p:cNvSpPr/>
          <p:nvPr/>
        </p:nvSpPr>
        <p:spPr>
          <a:xfrm>
            <a:off x="6205943" y="7198300"/>
            <a:ext cx="181535" cy="181535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17" name="Freihandform 116"/>
          <p:cNvSpPr/>
          <p:nvPr/>
        </p:nvSpPr>
        <p:spPr>
          <a:xfrm>
            <a:off x="3943898" y="5751067"/>
            <a:ext cx="2377748" cy="1393085"/>
          </a:xfrm>
          <a:custGeom>
            <a:avLst/>
            <a:gdLst>
              <a:gd name="connsiteX0" fmla="*/ 0 w 2423847"/>
              <a:gd name="connsiteY0" fmla="*/ 61822 h 1272057"/>
              <a:gd name="connsiteX1" fmla="*/ 1653989 w 2423847"/>
              <a:gd name="connsiteY1" fmla="*/ 451787 h 1272057"/>
              <a:gd name="connsiteX2" fmla="*/ 2346512 w 2423847"/>
              <a:gd name="connsiteY2" fmla="*/ 21481 h 1272057"/>
              <a:gd name="connsiteX3" fmla="*/ 2407024 w 2423847"/>
              <a:gd name="connsiteY3" fmla="*/ 1272057 h 1272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3847" h="1272057">
                <a:moveTo>
                  <a:pt x="0" y="61822"/>
                </a:moveTo>
                <a:cubicBezTo>
                  <a:pt x="631452" y="260166"/>
                  <a:pt x="1262904" y="458510"/>
                  <a:pt x="1653989" y="451787"/>
                </a:cubicBezTo>
                <a:cubicBezTo>
                  <a:pt x="2045074" y="445064"/>
                  <a:pt x="2221006" y="-115231"/>
                  <a:pt x="2346512" y="21481"/>
                </a:cubicBezTo>
                <a:cubicBezTo>
                  <a:pt x="2472018" y="158193"/>
                  <a:pt x="2407024" y="1272057"/>
                  <a:pt x="2407024" y="1272057"/>
                </a:cubicBezTo>
              </a:path>
            </a:pathLst>
          </a:custGeom>
          <a:noFill/>
          <a:ln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Textfeld 117"/>
          <p:cNvSpPr txBox="1"/>
          <p:nvPr/>
        </p:nvSpPr>
        <p:spPr>
          <a:xfrm>
            <a:off x="4440032" y="8590245"/>
            <a:ext cx="2104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solidFill>
                  <a:srgbClr val="FFC000"/>
                </a:solidFill>
                <a:latin typeface="Segoe Print" charset="0"/>
                <a:ea typeface="Segoe Print" charset="0"/>
                <a:cs typeface="Segoe Print" charset="0"/>
              </a:rPr>
              <a:t>Surprise</a:t>
            </a:r>
            <a:r>
              <a:rPr lang="de-DE" sz="1400" dirty="0">
                <a:solidFill>
                  <a:srgbClr val="FFC000"/>
                </a:solidFill>
                <a:latin typeface="Segoe Print" charset="0"/>
                <a:ea typeface="Segoe Print" charset="0"/>
                <a:cs typeface="Segoe Print" charset="0"/>
              </a:rPr>
              <a:t>! </a:t>
            </a:r>
            <a:r>
              <a:rPr lang="de-DE" sz="1400" dirty="0" smtClean="0">
                <a:solidFill>
                  <a:srgbClr val="FFC000"/>
                </a:solidFill>
                <a:latin typeface="Segoe Print" charset="0"/>
                <a:ea typeface="Segoe Print" charset="0"/>
                <a:cs typeface="Segoe Print" charset="0"/>
                <a:sym typeface="Wingdings"/>
              </a:rPr>
              <a:t>:)</a:t>
            </a:r>
            <a:endParaRPr lang="de-DE" sz="1400" dirty="0">
              <a:solidFill>
                <a:srgbClr val="FFC000"/>
              </a:solidFill>
              <a:latin typeface="Segoe Print" charset="0"/>
              <a:ea typeface="Segoe Print" charset="0"/>
              <a:cs typeface="Segoe Print" charset="0"/>
            </a:endParaRPr>
          </a:p>
        </p:txBody>
      </p:sp>
      <p:sp>
        <p:nvSpPr>
          <p:cNvPr id="119" name="Freihandform 118"/>
          <p:cNvSpPr/>
          <p:nvPr/>
        </p:nvSpPr>
        <p:spPr>
          <a:xfrm>
            <a:off x="3412738" y="8589711"/>
            <a:ext cx="1585129" cy="408937"/>
          </a:xfrm>
          <a:custGeom>
            <a:avLst/>
            <a:gdLst>
              <a:gd name="connsiteX0" fmla="*/ 1539688 w 1585129"/>
              <a:gd name="connsiteY0" fmla="*/ 268941 h 408937"/>
              <a:gd name="connsiteX1" fmla="*/ 1391770 w 1585129"/>
              <a:gd name="connsiteY1" fmla="*/ 396688 h 408937"/>
              <a:gd name="connsiteX2" fmla="*/ 0 w 1585129"/>
              <a:gd name="connsiteY2" fmla="*/ 0 h 408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85129" h="408937">
                <a:moveTo>
                  <a:pt x="1539688" y="268941"/>
                </a:moveTo>
                <a:cubicBezTo>
                  <a:pt x="1594036" y="355226"/>
                  <a:pt x="1648385" y="441511"/>
                  <a:pt x="1391770" y="396688"/>
                </a:cubicBezTo>
                <a:cubicBezTo>
                  <a:pt x="1135155" y="351865"/>
                  <a:pt x="567577" y="175932"/>
                  <a:pt x="0" y="0"/>
                </a:cubicBezTo>
              </a:path>
            </a:pathLst>
          </a:custGeom>
          <a:noFill/>
          <a:ln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Rechteck 122"/>
          <p:cNvSpPr/>
          <p:nvPr/>
        </p:nvSpPr>
        <p:spPr>
          <a:xfrm rot="5400000">
            <a:off x="5444903" y="7679674"/>
            <a:ext cx="415733" cy="502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22" name="Freihandform 121"/>
          <p:cNvSpPr/>
          <p:nvPr/>
        </p:nvSpPr>
        <p:spPr>
          <a:xfrm>
            <a:off x="3473250" y="7318964"/>
            <a:ext cx="2077570" cy="672402"/>
          </a:xfrm>
          <a:custGeom>
            <a:avLst/>
            <a:gdLst>
              <a:gd name="connsiteX0" fmla="*/ 0 w 2077570"/>
              <a:gd name="connsiteY0" fmla="*/ 0 h 672402"/>
              <a:gd name="connsiteX1" fmla="*/ 887506 w 2077570"/>
              <a:gd name="connsiteY1" fmla="*/ 665629 h 672402"/>
              <a:gd name="connsiteX2" fmla="*/ 1613647 w 2077570"/>
              <a:gd name="connsiteY2" fmla="*/ 342900 h 672402"/>
              <a:gd name="connsiteX3" fmla="*/ 2077570 w 2077570"/>
              <a:gd name="connsiteY3" fmla="*/ 316006 h 672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77570" h="672402">
                <a:moveTo>
                  <a:pt x="0" y="0"/>
                </a:moveTo>
                <a:cubicBezTo>
                  <a:pt x="309282" y="304239"/>
                  <a:pt x="618565" y="608479"/>
                  <a:pt x="887506" y="665629"/>
                </a:cubicBezTo>
                <a:cubicBezTo>
                  <a:pt x="1156447" y="722779"/>
                  <a:pt x="1415303" y="401170"/>
                  <a:pt x="1613647" y="342900"/>
                </a:cubicBezTo>
                <a:cubicBezTo>
                  <a:pt x="1811991" y="284630"/>
                  <a:pt x="2077570" y="316006"/>
                  <a:pt x="2077570" y="316006"/>
                </a:cubicBezTo>
              </a:path>
            </a:pathLst>
          </a:custGeom>
          <a:noFill/>
          <a:ln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Oval 123"/>
          <p:cNvSpPr/>
          <p:nvPr/>
        </p:nvSpPr>
        <p:spPr>
          <a:xfrm>
            <a:off x="6179792" y="3854299"/>
            <a:ext cx="233836" cy="233836"/>
          </a:xfrm>
          <a:prstGeom prst="ellipse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25" name="Freihandform 124"/>
          <p:cNvSpPr/>
          <p:nvPr/>
        </p:nvSpPr>
        <p:spPr>
          <a:xfrm>
            <a:off x="5671844" y="4098393"/>
            <a:ext cx="1051602" cy="3919359"/>
          </a:xfrm>
          <a:custGeom>
            <a:avLst/>
            <a:gdLst>
              <a:gd name="connsiteX0" fmla="*/ 0 w 1051602"/>
              <a:gd name="connsiteY0" fmla="*/ 3617259 h 3919359"/>
              <a:gd name="connsiteX1" fmla="*/ 1035423 w 1051602"/>
              <a:gd name="connsiteY1" fmla="*/ 3556747 h 3919359"/>
              <a:gd name="connsiteX2" fmla="*/ 645459 w 1051602"/>
              <a:gd name="connsiteY2" fmla="*/ 0 h 3919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1602" h="3919359">
                <a:moveTo>
                  <a:pt x="0" y="3617259"/>
                </a:moveTo>
                <a:cubicBezTo>
                  <a:pt x="463923" y="3888441"/>
                  <a:pt x="927847" y="4159623"/>
                  <a:pt x="1035423" y="3556747"/>
                </a:cubicBezTo>
                <a:cubicBezTo>
                  <a:pt x="1142999" y="2953871"/>
                  <a:pt x="680197" y="502023"/>
                  <a:pt x="645459" y="0"/>
                </a:cubicBezTo>
              </a:path>
            </a:pathLst>
          </a:cu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Textfeld 126"/>
          <p:cNvSpPr txBox="1"/>
          <p:nvPr/>
        </p:nvSpPr>
        <p:spPr>
          <a:xfrm>
            <a:off x="2804731" y="3415744"/>
            <a:ext cx="6080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>
                <a:solidFill>
                  <a:schemeClr val="accent5">
                    <a:lumMod val="75000"/>
                  </a:schemeClr>
                </a:solidFill>
                <a:latin typeface="Segoe Print" charset="0"/>
                <a:ea typeface="Segoe Print" charset="0"/>
                <a:cs typeface="Segoe Print" charset="0"/>
              </a:rPr>
              <a:t>size</a:t>
            </a:r>
            <a:endParaRPr lang="de-DE" sz="800" dirty="0">
              <a:solidFill>
                <a:schemeClr val="accent5">
                  <a:lumMod val="75000"/>
                </a:schemeClr>
              </a:solidFill>
              <a:latin typeface="Segoe Print" charset="0"/>
              <a:ea typeface="Segoe Print" charset="0"/>
              <a:cs typeface="Segoe Print" charset="0"/>
            </a:endParaRPr>
          </a:p>
        </p:txBody>
      </p:sp>
      <p:sp>
        <p:nvSpPr>
          <p:cNvPr id="128" name="Textfeld 127"/>
          <p:cNvSpPr txBox="1"/>
          <p:nvPr/>
        </p:nvSpPr>
        <p:spPr>
          <a:xfrm>
            <a:off x="1878754" y="4331014"/>
            <a:ext cx="6080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smtClean="0">
                <a:solidFill>
                  <a:schemeClr val="accent5">
                    <a:lumMod val="75000"/>
                  </a:schemeClr>
                </a:solidFill>
                <a:latin typeface="Segoe Print" charset="0"/>
                <a:ea typeface="Segoe Print" charset="0"/>
                <a:cs typeface="Segoe Print" charset="0"/>
              </a:rPr>
              <a:t>Position</a:t>
            </a:r>
            <a:endParaRPr lang="de-DE" sz="800" dirty="0">
              <a:solidFill>
                <a:schemeClr val="accent5">
                  <a:lumMod val="75000"/>
                </a:schemeClr>
              </a:solidFill>
              <a:latin typeface="Segoe Print" charset="0"/>
              <a:ea typeface="Segoe Print" charset="0"/>
              <a:cs typeface="Segoe Print" charset="0"/>
            </a:endParaRPr>
          </a:p>
        </p:txBody>
      </p:sp>
      <p:sp>
        <p:nvSpPr>
          <p:cNvPr id="129" name="Textfeld 128"/>
          <p:cNvSpPr txBox="1"/>
          <p:nvPr/>
        </p:nvSpPr>
        <p:spPr>
          <a:xfrm>
            <a:off x="2148446" y="6621889"/>
            <a:ext cx="11343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>
                <a:solidFill>
                  <a:srgbClr val="C00000"/>
                </a:solidFill>
                <a:latin typeface="Segoe Print" charset="0"/>
                <a:ea typeface="Segoe Print" charset="0"/>
                <a:cs typeface="Segoe Print" charset="0"/>
              </a:rPr>
              <a:t>„</a:t>
            </a:r>
            <a:r>
              <a:rPr lang="de-DE" sz="800" dirty="0" err="1">
                <a:solidFill>
                  <a:srgbClr val="C00000"/>
                </a:solidFill>
                <a:latin typeface="Segoe Print" charset="0"/>
                <a:ea typeface="Segoe Print" charset="0"/>
                <a:cs typeface="Segoe Print" charset="0"/>
              </a:rPr>
              <a:t>twice</a:t>
            </a:r>
            <a:r>
              <a:rPr lang="de-DE" sz="800" dirty="0">
                <a:solidFill>
                  <a:srgbClr val="C00000"/>
                </a:solidFill>
                <a:latin typeface="Segoe Print" charset="0"/>
                <a:ea typeface="Segoe Print" charset="0"/>
                <a:cs typeface="Segoe Print" charset="0"/>
              </a:rPr>
              <a:t> </a:t>
            </a:r>
            <a:r>
              <a:rPr lang="de-DE" sz="800" dirty="0" err="1">
                <a:solidFill>
                  <a:srgbClr val="C00000"/>
                </a:solidFill>
                <a:latin typeface="Segoe Print" charset="0"/>
                <a:ea typeface="Segoe Print" charset="0"/>
                <a:cs typeface="Segoe Print" charset="0"/>
              </a:rPr>
              <a:t>as</a:t>
            </a:r>
            <a:r>
              <a:rPr lang="de-DE" sz="800" dirty="0">
                <a:solidFill>
                  <a:srgbClr val="C00000"/>
                </a:solidFill>
                <a:latin typeface="Segoe Print" charset="0"/>
                <a:ea typeface="Segoe Print" charset="0"/>
                <a:cs typeface="Segoe Print" charset="0"/>
              </a:rPr>
              <a:t> fast “</a:t>
            </a:r>
          </a:p>
        </p:txBody>
      </p:sp>
      <p:sp>
        <p:nvSpPr>
          <p:cNvPr id="131" name="Rechteck 130"/>
          <p:cNvSpPr/>
          <p:nvPr/>
        </p:nvSpPr>
        <p:spPr>
          <a:xfrm>
            <a:off x="106995" y="9033481"/>
            <a:ext cx="4082902" cy="872519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20" name="Textfeld 119"/>
          <p:cNvSpPr txBox="1"/>
          <p:nvPr/>
        </p:nvSpPr>
        <p:spPr>
          <a:xfrm>
            <a:off x="3023753" y="9295732"/>
            <a:ext cx="2104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rgbClr val="FFC000"/>
                </a:solidFill>
                <a:latin typeface="Segoe Print" charset="0"/>
                <a:ea typeface="Segoe Print" charset="0"/>
                <a:cs typeface="Segoe Print" charset="0"/>
              </a:rPr>
              <a:t>...</a:t>
            </a:r>
            <a:r>
              <a:rPr lang="de-DE" sz="1400" dirty="0" err="1" smtClean="0">
                <a:solidFill>
                  <a:srgbClr val="FFC000"/>
                </a:solidFill>
                <a:latin typeface="Segoe Print" charset="0"/>
                <a:ea typeface="Segoe Print" charset="0"/>
                <a:cs typeface="Segoe Print" charset="0"/>
              </a:rPr>
              <a:t>and</a:t>
            </a:r>
            <a:r>
              <a:rPr lang="de-DE" sz="1400" dirty="0" smtClean="0">
                <a:solidFill>
                  <a:srgbClr val="FFC000"/>
                </a:solidFill>
                <a:latin typeface="Segoe Print" charset="0"/>
                <a:ea typeface="Segoe Print" charset="0"/>
                <a:cs typeface="Segoe Print" charset="0"/>
              </a:rPr>
              <a:t> </a:t>
            </a:r>
            <a:r>
              <a:rPr lang="de-DE" sz="1400" dirty="0" err="1" smtClean="0">
                <a:solidFill>
                  <a:srgbClr val="FFC000"/>
                </a:solidFill>
                <a:latin typeface="Segoe Print" charset="0"/>
                <a:ea typeface="Segoe Print" charset="0"/>
                <a:cs typeface="Segoe Print" charset="0"/>
              </a:rPr>
              <a:t>start</a:t>
            </a:r>
            <a:r>
              <a:rPr lang="de-DE" sz="1400" dirty="0" smtClean="0">
                <a:solidFill>
                  <a:srgbClr val="FFC000"/>
                </a:solidFill>
                <a:latin typeface="Segoe Print" charset="0"/>
                <a:ea typeface="Segoe Print" charset="0"/>
                <a:cs typeface="Segoe Print" charset="0"/>
              </a:rPr>
              <a:t>!</a:t>
            </a:r>
            <a:endParaRPr lang="de-DE" sz="1400" dirty="0">
              <a:solidFill>
                <a:srgbClr val="FFC000"/>
              </a:solidFill>
              <a:latin typeface="Segoe Print" charset="0"/>
              <a:ea typeface="Segoe Print" charset="0"/>
              <a:cs typeface="Segoe Print" charset="0"/>
            </a:endParaRPr>
          </a:p>
        </p:txBody>
      </p:sp>
      <p:sp>
        <p:nvSpPr>
          <p:cNvPr id="121" name="Freihandform 120"/>
          <p:cNvSpPr/>
          <p:nvPr/>
        </p:nvSpPr>
        <p:spPr>
          <a:xfrm>
            <a:off x="1973903" y="8885482"/>
            <a:ext cx="1586753" cy="396752"/>
          </a:xfrm>
          <a:custGeom>
            <a:avLst/>
            <a:gdLst>
              <a:gd name="connsiteX0" fmla="*/ 1586753 w 1586753"/>
              <a:gd name="connsiteY0" fmla="*/ 396752 h 396752"/>
              <a:gd name="connsiteX1" fmla="*/ 1277470 w 1586753"/>
              <a:gd name="connsiteY1" fmla="*/ 6788 h 396752"/>
              <a:gd name="connsiteX2" fmla="*/ 423582 w 1586753"/>
              <a:gd name="connsiteY2" fmla="*/ 141258 h 396752"/>
              <a:gd name="connsiteX3" fmla="*/ 0 w 1586753"/>
              <a:gd name="connsiteY3" fmla="*/ 40405 h 396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6753" h="396752">
                <a:moveTo>
                  <a:pt x="1586753" y="396752"/>
                </a:moveTo>
                <a:cubicBezTo>
                  <a:pt x="1529042" y="223061"/>
                  <a:pt x="1471332" y="49370"/>
                  <a:pt x="1277470" y="6788"/>
                </a:cubicBezTo>
                <a:cubicBezTo>
                  <a:pt x="1083608" y="-35794"/>
                  <a:pt x="636494" y="135655"/>
                  <a:pt x="423582" y="141258"/>
                </a:cubicBezTo>
                <a:cubicBezTo>
                  <a:pt x="210670" y="146861"/>
                  <a:pt x="105335" y="93633"/>
                  <a:pt x="0" y="40405"/>
                </a:cubicBezTo>
              </a:path>
            </a:pathLst>
          </a:custGeom>
          <a:noFill/>
          <a:ln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3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22850" y="200275"/>
            <a:ext cx="3550034" cy="1248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0" name="Textfeld 129"/>
          <p:cNvSpPr txBox="1"/>
          <p:nvPr/>
        </p:nvSpPr>
        <p:spPr>
          <a:xfrm>
            <a:off x="285042" y="1555203"/>
            <a:ext cx="514916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600" dirty="0">
                <a:latin typeface="Segoe Print" charset="0"/>
                <a:ea typeface="Segoe Print" charset="0"/>
                <a:cs typeface="Segoe Print" charset="0"/>
              </a:rPr>
              <a:t>Cheat </a:t>
            </a:r>
            <a:r>
              <a:rPr lang="de-DE" sz="6600" dirty="0" err="1">
                <a:latin typeface="Segoe Print" charset="0"/>
                <a:ea typeface="Segoe Print" charset="0"/>
                <a:cs typeface="Segoe Print" charset="0"/>
              </a:rPr>
              <a:t>sheet</a:t>
            </a:r>
            <a:endParaRPr lang="de-DE" sz="6600" dirty="0">
              <a:latin typeface="Segoe Print" charset="0"/>
              <a:ea typeface="Segoe Print" charset="0"/>
              <a:cs typeface="Segoe Prin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808074" y="1446028"/>
            <a:ext cx="3147238" cy="3147238"/>
          </a:xfrm>
          <a:prstGeom prst="rect">
            <a:avLst/>
          </a:pr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200"/>
          </a:p>
        </p:txBody>
      </p:sp>
      <p:sp>
        <p:nvSpPr>
          <p:cNvPr id="5" name="Rechteck 4"/>
          <p:cNvSpPr/>
          <p:nvPr/>
        </p:nvSpPr>
        <p:spPr>
          <a:xfrm>
            <a:off x="808074" y="5213498"/>
            <a:ext cx="3147238" cy="3147238"/>
          </a:xfrm>
          <a:prstGeom prst="rect">
            <a:avLst/>
          </a:pr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200"/>
          </a:p>
        </p:txBody>
      </p:sp>
      <p:sp>
        <p:nvSpPr>
          <p:cNvPr id="6" name="Textfeld 5"/>
          <p:cNvSpPr txBox="1"/>
          <p:nvPr/>
        </p:nvSpPr>
        <p:spPr>
          <a:xfrm>
            <a:off x="4104167" y="2727259"/>
            <a:ext cx="17012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smtClean="0"/>
              <a:t>Wall</a:t>
            </a:r>
            <a:endParaRPr lang="de-DE" sz="3200" dirty="0"/>
          </a:p>
        </p:txBody>
      </p:sp>
      <p:sp>
        <p:nvSpPr>
          <p:cNvPr id="7" name="Textfeld 6"/>
          <p:cNvSpPr txBox="1"/>
          <p:nvPr/>
        </p:nvSpPr>
        <p:spPr>
          <a:xfrm>
            <a:off x="4104166" y="6494729"/>
            <a:ext cx="17012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smtClean="0"/>
              <a:t>Floor</a:t>
            </a:r>
            <a:endParaRPr lang="de-DE" sz="3200" dirty="0"/>
          </a:p>
        </p:txBody>
      </p:sp>
      <p:sp>
        <p:nvSpPr>
          <p:cNvPr id="8" name="Textfeld 7"/>
          <p:cNvSpPr txBox="1"/>
          <p:nvPr/>
        </p:nvSpPr>
        <p:spPr>
          <a:xfrm>
            <a:off x="4890976" y="735802"/>
            <a:ext cx="1701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/>
              <a:t>Team</a:t>
            </a:r>
            <a:endParaRPr lang="de-DE" sz="2000" dirty="0"/>
          </a:p>
        </p:txBody>
      </p:sp>
      <p:cxnSp>
        <p:nvCxnSpPr>
          <p:cNvPr id="10" name="Gerade Verbindung 9"/>
          <p:cNvCxnSpPr/>
          <p:nvPr/>
        </p:nvCxnSpPr>
        <p:spPr>
          <a:xfrm>
            <a:off x="4954772" y="804722"/>
            <a:ext cx="15736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520192" y="9536668"/>
            <a:ext cx="5215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Mentor-</a:t>
            </a:r>
            <a:r>
              <a:rPr lang="de-DE" dirty="0" err="1" smtClean="0"/>
              <a:t>Tip</a:t>
            </a:r>
            <a:r>
              <a:rPr lang="de-DE" dirty="0" smtClean="0"/>
              <a:t>: File </a:t>
            </a:r>
            <a:r>
              <a:rPr lang="de-DE" dirty="0" err="1" smtClean="0"/>
              <a:t>size</a:t>
            </a:r>
            <a:r>
              <a:rPr lang="de-DE" dirty="0" smtClean="0"/>
              <a:t> </a:t>
            </a:r>
            <a:r>
              <a:rPr lang="de-DE" dirty="0" err="1" smtClean="0"/>
              <a:t>should</a:t>
            </a:r>
            <a:r>
              <a:rPr lang="de-DE" dirty="0" smtClean="0"/>
              <a:t> </a:t>
            </a:r>
            <a:r>
              <a:rPr lang="de-DE" dirty="0" err="1" smtClean="0"/>
              <a:t>bel</a:t>
            </a:r>
            <a:r>
              <a:rPr lang="de-DE" dirty="0"/>
              <a:t> </a:t>
            </a:r>
            <a:r>
              <a:rPr lang="de-DE" dirty="0" err="1" smtClean="0"/>
              <a:t>less</a:t>
            </a:r>
            <a:r>
              <a:rPr lang="de-DE" dirty="0" smtClean="0"/>
              <a:t> </a:t>
            </a:r>
            <a:r>
              <a:rPr lang="de-DE" dirty="0" err="1" smtClean="0"/>
              <a:t>than</a:t>
            </a:r>
            <a:r>
              <a:rPr lang="de-DE" dirty="0" smtClean="0"/>
              <a:t> </a:t>
            </a:r>
            <a:r>
              <a:rPr lang="de-DE" dirty="0" smtClean="0"/>
              <a:t>100 </a:t>
            </a:r>
            <a:r>
              <a:rPr lang="de-DE" dirty="0" smtClean="0"/>
              <a:t>Kilobyte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7251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-Desig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Desig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rgbClr val="FFC000"/>
          </a:solidFill>
          <a:headEnd type="none" w="med" len="med"/>
          <a:tailEnd type="triangle" w="med" len="med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384</Words>
  <Application>Microsoft Macintosh PowerPoint</Application>
  <PresentationFormat>A4 Paper (210x297 mm)</PresentationFormat>
  <Paragraphs>254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Monaco</vt:lpstr>
      <vt:lpstr>Segoe Print</vt:lpstr>
      <vt:lpstr>Wingdings</vt:lpstr>
      <vt:lpstr>Office-Design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Fabrizio Branca</dc:creator>
  <cp:lastModifiedBy>Stefan Höhn</cp:lastModifiedBy>
  <cp:revision>30</cp:revision>
  <cp:lastPrinted>2018-04-30T14:55:22Z</cp:lastPrinted>
  <dcterms:created xsi:type="dcterms:W3CDTF">2016-10-27T11:21:48Z</dcterms:created>
  <dcterms:modified xsi:type="dcterms:W3CDTF">2018-04-30T14:55:26Z</dcterms:modified>
</cp:coreProperties>
</file>