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60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5615" userDrawn="1">
          <p15:clr>
            <a:srgbClr val="A4A3A4"/>
          </p15:clr>
        </p15:guide>
        <p15:guide id="7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712"/>
  </p:normalViewPr>
  <p:slideViewPr>
    <p:cSldViewPr snapToGrid="0" snapToObjects="1">
      <p:cViewPr varScale="1">
        <p:scale>
          <a:sx n="80" d="100"/>
          <a:sy n="80" d="100"/>
        </p:scale>
        <p:origin x="2976" y="114"/>
      </p:cViewPr>
      <p:guideLst>
        <p:guide orient="horz" pos="56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6ECB1-4FF0-A44F-B8D5-789C93DC290F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F13D-84D8-6A44-83D4-9EE667743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1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755A-CF30-D146-8D26-B2A5A92CA76D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35644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7657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9670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683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03696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5709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7722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29735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1748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13761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5644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77657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19670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61683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3696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45709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87722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29735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1748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13761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35644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77657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9670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61683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03696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5709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87722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29735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71748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13761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35644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77657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70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61683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3696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5709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87722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29735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71748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13761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5644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77657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9670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61683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03696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45709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87722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29735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71748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13761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35644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77657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19670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61683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03696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345709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87722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29735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71748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13761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35644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1,0</a:t>
            </a:r>
            <a:endParaRPr lang="de-DE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77657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19670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61683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03696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5709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87722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9735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1748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13761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35644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7657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219670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61683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03696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45709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87722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429735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71748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13761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5644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77657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9670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61683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3696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5709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7722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29735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71748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513761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135644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77657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219670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1683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03696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45709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87722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29735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71748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513761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14833" y="2799758"/>
            <a:ext cx="743215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import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Labyrinth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from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'../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facade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';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 err="1" smtClean="0">
                <a:solidFill>
                  <a:srgbClr val="204A87"/>
                </a:solidFill>
                <a:latin typeface="Monaco" charset="0"/>
              </a:rPr>
              <a:t>const</a:t>
            </a:r>
            <a:r>
              <a:rPr lang="de-DE" sz="1000" b="1" dirty="0" smtClean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smtClean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new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Labyrinth,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newPlayer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‘Tom Hanks'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8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‚front'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ríght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Muster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.HEDGE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‚back'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addCube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‚Cube'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addFireball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Fireball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addCube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'Beschleuniger'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onCollect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de-DE" sz="1000" dirty="0">
                <a:latin typeface="Monaco" charset="0"/>
              </a:rPr>
              <a:t>  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player.speed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CE5C00"/>
                </a:solidFill>
                <a:latin typeface="Monaco" charset="0"/>
              </a:rPr>
              <a:t>*=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});</a:t>
            </a: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it-IT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it-IT" sz="1000" b="1" dirty="0" err="1">
                <a:solidFill>
                  <a:srgbClr val="000000"/>
                </a:solidFill>
                <a:latin typeface="Monaco" charset="0"/>
              </a:rPr>
              <a:t>newPortal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it-IT" sz="1000" b="1" dirty="0" smtClean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err="1">
                <a:solidFill>
                  <a:srgbClr val="4E9A06"/>
                </a:solidFill>
                <a:latin typeface="Monaco" charset="0"/>
              </a:rPr>
              <a:t>ríght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 </a:t>
            </a:r>
            <a:r>
              <a:rPr lang="it-IT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it-IT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9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 smtClean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it-IT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it-IT" sz="1000" b="1" dirty="0">
              <a:solidFill>
                <a:srgbClr val="000000"/>
              </a:solidFill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nb-NO" sz="1000" dirty="0">
                <a:latin typeface="Monaco" charset="0"/>
              </a:rPr>
              <a:t>  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for 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l</a:t>
            </a:r>
            <a:r>
              <a:rPr lang="nb-NO" sz="1000" b="1" dirty="0" smtClean="0">
                <a:solidFill>
                  <a:srgbClr val="204A87"/>
                </a:solidFill>
                <a:latin typeface="Monaco" charset="0"/>
              </a:rPr>
              <a:t>et 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5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++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nb-NO" sz="1000" dirty="0">
                <a:latin typeface="Monaco" charset="0"/>
              </a:rPr>
              <a:t>    </a:t>
            </a:r>
            <a:r>
              <a:rPr lang="nb-NO" sz="1000" dirty="0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, i,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front </a:t>
            </a:r>
            <a:r>
              <a:rPr lang="nb-NO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nb-NO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everyXSeconds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newRandomWall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de-DE" sz="1000" b="1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export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default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{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};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233916" y="2543225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>
            <a:off x="4430698" y="3755337"/>
            <a:ext cx="4157331" cy="4157331"/>
            <a:chOff x="3770031" y="5027762"/>
            <a:chExt cx="4201300" cy="4201300"/>
          </a:xfrm>
        </p:grpSpPr>
        <p:sp>
          <p:nvSpPr>
            <p:cNvPr id="5" name="Rechteck 4"/>
            <p:cNvSpPr/>
            <p:nvPr/>
          </p:nvSpPr>
          <p:spPr>
            <a:xfrm>
              <a:off x="377003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19016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461029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3042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45055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87068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9081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71094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13107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55120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77003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19016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61029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03042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5055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7068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629081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71094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13107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5120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77003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19016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61029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3042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45055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87068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9081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671094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13107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755120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77003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19016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61029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503042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45055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87068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629081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71094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713107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755120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377003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419016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461029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3042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45055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87068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9081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71094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713107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755120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377003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19016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461029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03042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45055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87068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29081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671094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13107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755120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377003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smtClean="0">
                  <a:solidFill>
                    <a:schemeClr val="bg2">
                      <a:lumMod val="90000"/>
                    </a:schemeClr>
                  </a:solidFill>
                </a:rPr>
                <a:t>1,0</a:t>
              </a:r>
              <a:endParaRPr lang="de-DE" sz="10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19016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461029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503042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545055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587068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9081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671094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713107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755120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377003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419016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61029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3042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545055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587068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629081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671094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713107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755120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377003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19016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461029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503042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545055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87068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29081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671094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713107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755120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>
              <a:off x="377003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bg2">
                      <a:lumMod val="90000"/>
                    </a:schemeClr>
                  </a:solidFill>
                </a:rPr>
                <a:t>9</a:t>
              </a:r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>
              <a:off x="419016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461029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03042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545055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87068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29081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71094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713107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755120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2050" name="Picture 2" descr="ttps://image.spreadshirtmedia.net/image-server/v1/designs/16304023,width=178,height=178/strichmaennchen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27" y="4197039"/>
            <a:ext cx="349419" cy="34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ihandform 3"/>
          <p:cNvSpPr/>
          <p:nvPr/>
        </p:nvSpPr>
        <p:spPr>
          <a:xfrm>
            <a:off x="3379120" y="3788030"/>
            <a:ext cx="1546412" cy="438108"/>
          </a:xfrm>
          <a:custGeom>
            <a:avLst/>
            <a:gdLst>
              <a:gd name="connsiteX0" fmla="*/ 0 w 1546412"/>
              <a:gd name="connsiteY0" fmla="*/ 407727 h 636327"/>
              <a:gd name="connsiteX1" fmla="*/ 275665 w 1546412"/>
              <a:gd name="connsiteY1" fmla="*/ 4315 h 636327"/>
              <a:gd name="connsiteX2" fmla="*/ 1546412 w 1546412"/>
              <a:gd name="connsiteY2" fmla="*/ 636327 h 63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2" h="636327">
                <a:moveTo>
                  <a:pt x="0" y="407727"/>
                </a:moveTo>
                <a:cubicBezTo>
                  <a:pt x="8965" y="186971"/>
                  <a:pt x="17930" y="-33785"/>
                  <a:pt x="275665" y="4315"/>
                </a:cubicBezTo>
                <a:cubicBezTo>
                  <a:pt x="533400" y="42415"/>
                  <a:pt x="1546412" y="636327"/>
                  <a:pt x="1546412" y="63632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ihandform 95"/>
          <p:cNvSpPr/>
          <p:nvPr/>
        </p:nvSpPr>
        <p:spPr>
          <a:xfrm>
            <a:off x="2518508" y="3176721"/>
            <a:ext cx="3878224" cy="383789"/>
          </a:xfrm>
          <a:custGeom>
            <a:avLst/>
            <a:gdLst>
              <a:gd name="connsiteX0" fmla="*/ 218137 w 3645884"/>
              <a:gd name="connsiteY0" fmla="*/ 493504 h 493504"/>
              <a:gd name="connsiteX1" fmla="*/ 298819 w 3645884"/>
              <a:gd name="connsiteY1" fmla="*/ 170774 h 493504"/>
              <a:gd name="connsiteX2" fmla="*/ 3115978 w 3645884"/>
              <a:gd name="connsiteY2" fmla="*/ 9410 h 493504"/>
              <a:gd name="connsiteX3" fmla="*/ 3640413 w 3645884"/>
              <a:gd name="connsiteY3" fmla="*/ 439715 h 49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5884" h="493504">
                <a:moveTo>
                  <a:pt x="218137" y="493504"/>
                </a:moveTo>
                <a:cubicBezTo>
                  <a:pt x="16991" y="372480"/>
                  <a:pt x="-184154" y="251456"/>
                  <a:pt x="298819" y="170774"/>
                </a:cubicBezTo>
                <a:cubicBezTo>
                  <a:pt x="781792" y="90092"/>
                  <a:pt x="2559046" y="-35413"/>
                  <a:pt x="3115978" y="9410"/>
                </a:cubicBezTo>
                <a:cubicBezTo>
                  <a:pt x="3672910" y="54233"/>
                  <a:pt x="3656661" y="246974"/>
                  <a:pt x="3640413" y="43971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5262164" y="5006073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 rot="16200000">
            <a:off x="5441460" y="5185369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682683" y="5362253"/>
            <a:ext cx="41573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8" name="Freihandform 107"/>
          <p:cNvSpPr/>
          <p:nvPr/>
        </p:nvSpPr>
        <p:spPr>
          <a:xfrm>
            <a:off x="4316818" y="4729418"/>
            <a:ext cx="1220555" cy="433940"/>
          </a:xfrm>
          <a:custGeom>
            <a:avLst/>
            <a:gdLst>
              <a:gd name="connsiteX0" fmla="*/ 0 w 2238935"/>
              <a:gd name="connsiteY0" fmla="*/ 14434 h 433940"/>
              <a:gd name="connsiteX1" fmla="*/ 504265 w 2238935"/>
              <a:gd name="connsiteY1" fmla="*/ 48052 h 433940"/>
              <a:gd name="connsiteX2" fmla="*/ 598394 w 2238935"/>
              <a:gd name="connsiteY2" fmla="*/ 411122 h 433940"/>
              <a:gd name="connsiteX3" fmla="*/ 2238935 w 2238935"/>
              <a:gd name="connsiteY3" fmla="*/ 397675 h 43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935" h="433940">
                <a:moveTo>
                  <a:pt x="0" y="14434"/>
                </a:moveTo>
                <a:cubicBezTo>
                  <a:pt x="202266" y="-1815"/>
                  <a:pt x="404533" y="-18063"/>
                  <a:pt x="504265" y="48052"/>
                </a:cubicBezTo>
                <a:cubicBezTo>
                  <a:pt x="603997" y="114167"/>
                  <a:pt x="309282" y="352852"/>
                  <a:pt x="598394" y="411122"/>
                </a:cubicBezTo>
                <a:cubicBezTo>
                  <a:pt x="887506" y="469392"/>
                  <a:pt x="2238935" y="397675"/>
                  <a:pt x="2238935" y="39767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4520903" y="6339941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4936635" y="7171407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>
            <a:off x="3599231" y="5275655"/>
            <a:ext cx="1059481" cy="1014610"/>
          </a:xfrm>
          <a:custGeom>
            <a:avLst/>
            <a:gdLst>
              <a:gd name="connsiteX0" fmla="*/ 0 w 714815"/>
              <a:gd name="connsiteY0" fmla="*/ 26894 h 510988"/>
              <a:gd name="connsiteX1" fmla="*/ 618564 w 714815"/>
              <a:gd name="connsiteY1" fmla="*/ 53788 h 510988"/>
              <a:gd name="connsiteX2" fmla="*/ 712694 w 714815"/>
              <a:gd name="connsiteY2" fmla="*/ 510988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815" h="510988">
                <a:moveTo>
                  <a:pt x="0" y="26894"/>
                </a:moveTo>
                <a:cubicBezTo>
                  <a:pt x="249891" y="0"/>
                  <a:pt x="499782" y="-26894"/>
                  <a:pt x="618564" y="53788"/>
                </a:cubicBezTo>
                <a:cubicBezTo>
                  <a:pt x="737346" y="134470"/>
                  <a:pt x="712694" y="510988"/>
                  <a:pt x="712694" y="51098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reihandform 113"/>
          <p:cNvSpPr/>
          <p:nvPr/>
        </p:nvSpPr>
        <p:spPr>
          <a:xfrm>
            <a:off x="3219715" y="6438181"/>
            <a:ext cx="1712541" cy="705971"/>
          </a:xfrm>
          <a:custGeom>
            <a:avLst/>
            <a:gdLst>
              <a:gd name="connsiteX0" fmla="*/ 24935 w 1712541"/>
              <a:gd name="connsiteY0" fmla="*/ 0 h 705971"/>
              <a:gd name="connsiteX1" fmla="*/ 112341 w 1712541"/>
              <a:gd name="connsiteY1" fmla="*/ 430306 h 705971"/>
              <a:gd name="connsiteX2" fmla="*/ 912441 w 1712541"/>
              <a:gd name="connsiteY2" fmla="*/ 383241 h 705971"/>
              <a:gd name="connsiteX3" fmla="*/ 1712541 w 1712541"/>
              <a:gd name="connsiteY3" fmla="*/ 705971 h 70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541" h="705971">
                <a:moveTo>
                  <a:pt x="24935" y="0"/>
                </a:moveTo>
                <a:cubicBezTo>
                  <a:pt x="-5321" y="183216"/>
                  <a:pt x="-35577" y="366433"/>
                  <a:pt x="112341" y="430306"/>
                </a:cubicBezTo>
                <a:cubicBezTo>
                  <a:pt x="260259" y="494179"/>
                  <a:pt x="645741" y="337297"/>
                  <a:pt x="912441" y="383241"/>
                </a:cubicBezTo>
                <a:cubicBezTo>
                  <a:pt x="1179141" y="429185"/>
                  <a:pt x="1712541" y="705971"/>
                  <a:pt x="1712541" y="705971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/>
          <p:cNvSpPr/>
          <p:nvPr/>
        </p:nvSpPr>
        <p:spPr>
          <a:xfrm>
            <a:off x="6205943" y="7198300"/>
            <a:ext cx="181535" cy="181535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Freihandform 116"/>
          <p:cNvSpPr/>
          <p:nvPr/>
        </p:nvSpPr>
        <p:spPr>
          <a:xfrm>
            <a:off x="3943898" y="5751067"/>
            <a:ext cx="2377748" cy="1393085"/>
          </a:xfrm>
          <a:custGeom>
            <a:avLst/>
            <a:gdLst>
              <a:gd name="connsiteX0" fmla="*/ 0 w 2423847"/>
              <a:gd name="connsiteY0" fmla="*/ 61822 h 1272057"/>
              <a:gd name="connsiteX1" fmla="*/ 1653989 w 2423847"/>
              <a:gd name="connsiteY1" fmla="*/ 451787 h 1272057"/>
              <a:gd name="connsiteX2" fmla="*/ 2346512 w 2423847"/>
              <a:gd name="connsiteY2" fmla="*/ 21481 h 1272057"/>
              <a:gd name="connsiteX3" fmla="*/ 2407024 w 2423847"/>
              <a:gd name="connsiteY3" fmla="*/ 1272057 h 127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47" h="1272057">
                <a:moveTo>
                  <a:pt x="0" y="61822"/>
                </a:moveTo>
                <a:cubicBezTo>
                  <a:pt x="631452" y="260166"/>
                  <a:pt x="1262904" y="458510"/>
                  <a:pt x="1653989" y="451787"/>
                </a:cubicBezTo>
                <a:cubicBezTo>
                  <a:pt x="2045074" y="445064"/>
                  <a:pt x="2221006" y="-115231"/>
                  <a:pt x="2346512" y="21481"/>
                </a:cubicBezTo>
                <a:cubicBezTo>
                  <a:pt x="2472018" y="158193"/>
                  <a:pt x="2407024" y="1272057"/>
                  <a:pt x="2407024" y="127205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/>
          <p:cNvSpPr txBox="1"/>
          <p:nvPr/>
        </p:nvSpPr>
        <p:spPr>
          <a:xfrm>
            <a:off x="4440032" y="8590245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Surprise</a:t>
            </a:r>
            <a:r>
              <a:rPr lang="de-DE" sz="1400" dirty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! 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  <a:sym typeface="Wingdings"/>
              </a:rPr>
              <a:t>:)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19" name="Freihandform 118"/>
          <p:cNvSpPr/>
          <p:nvPr/>
        </p:nvSpPr>
        <p:spPr>
          <a:xfrm>
            <a:off x="3412738" y="8589711"/>
            <a:ext cx="1585129" cy="408937"/>
          </a:xfrm>
          <a:custGeom>
            <a:avLst/>
            <a:gdLst>
              <a:gd name="connsiteX0" fmla="*/ 1539688 w 1585129"/>
              <a:gd name="connsiteY0" fmla="*/ 268941 h 408937"/>
              <a:gd name="connsiteX1" fmla="*/ 1391770 w 1585129"/>
              <a:gd name="connsiteY1" fmla="*/ 396688 h 408937"/>
              <a:gd name="connsiteX2" fmla="*/ 0 w 1585129"/>
              <a:gd name="connsiteY2" fmla="*/ 0 h 40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129" h="408937">
                <a:moveTo>
                  <a:pt x="1539688" y="268941"/>
                </a:moveTo>
                <a:cubicBezTo>
                  <a:pt x="1594036" y="355226"/>
                  <a:pt x="1648385" y="441511"/>
                  <a:pt x="1391770" y="396688"/>
                </a:cubicBezTo>
                <a:cubicBezTo>
                  <a:pt x="1135155" y="351865"/>
                  <a:pt x="567577" y="175932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 rot="5400000">
            <a:off x="5444903" y="7679674"/>
            <a:ext cx="415733" cy="50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2" name="Freihandform 121"/>
          <p:cNvSpPr/>
          <p:nvPr/>
        </p:nvSpPr>
        <p:spPr>
          <a:xfrm>
            <a:off x="3473250" y="7318964"/>
            <a:ext cx="2077570" cy="672402"/>
          </a:xfrm>
          <a:custGeom>
            <a:avLst/>
            <a:gdLst>
              <a:gd name="connsiteX0" fmla="*/ 0 w 2077570"/>
              <a:gd name="connsiteY0" fmla="*/ 0 h 672402"/>
              <a:gd name="connsiteX1" fmla="*/ 887506 w 2077570"/>
              <a:gd name="connsiteY1" fmla="*/ 665629 h 672402"/>
              <a:gd name="connsiteX2" fmla="*/ 1613647 w 2077570"/>
              <a:gd name="connsiteY2" fmla="*/ 342900 h 672402"/>
              <a:gd name="connsiteX3" fmla="*/ 2077570 w 2077570"/>
              <a:gd name="connsiteY3" fmla="*/ 316006 h 67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570" h="672402">
                <a:moveTo>
                  <a:pt x="0" y="0"/>
                </a:moveTo>
                <a:cubicBezTo>
                  <a:pt x="309282" y="304239"/>
                  <a:pt x="618565" y="608479"/>
                  <a:pt x="887506" y="665629"/>
                </a:cubicBezTo>
                <a:cubicBezTo>
                  <a:pt x="1156447" y="722779"/>
                  <a:pt x="1415303" y="401170"/>
                  <a:pt x="1613647" y="342900"/>
                </a:cubicBezTo>
                <a:cubicBezTo>
                  <a:pt x="1811991" y="284630"/>
                  <a:pt x="2077570" y="316006"/>
                  <a:pt x="2077570" y="316006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/>
          <p:cNvSpPr/>
          <p:nvPr/>
        </p:nvSpPr>
        <p:spPr>
          <a:xfrm>
            <a:off x="6179792" y="3854299"/>
            <a:ext cx="233836" cy="233836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5" name="Freihandform 124"/>
          <p:cNvSpPr/>
          <p:nvPr/>
        </p:nvSpPr>
        <p:spPr>
          <a:xfrm>
            <a:off x="5671844" y="4098393"/>
            <a:ext cx="1051602" cy="3919359"/>
          </a:xfrm>
          <a:custGeom>
            <a:avLst/>
            <a:gdLst>
              <a:gd name="connsiteX0" fmla="*/ 0 w 1051602"/>
              <a:gd name="connsiteY0" fmla="*/ 3617259 h 3919359"/>
              <a:gd name="connsiteX1" fmla="*/ 1035423 w 1051602"/>
              <a:gd name="connsiteY1" fmla="*/ 3556747 h 3919359"/>
              <a:gd name="connsiteX2" fmla="*/ 645459 w 1051602"/>
              <a:gd name="connsiteY2" fmla="*/ 0 h 391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602" h="3919359">
                <a:moveTo>
                  <a:pt x="0" y="3617259"/>
                </a:moveTo>
                <a:cubicBezTo>
                  <a:pt x="463923" y="3888441"/>
                  <a:pt x="927847" y="4159623"/>
                  <a:pt x="1035423" y="3556747"/>
                </a:cubicBezTo>
                <a:cubicBezTo>
                  <a:pt x="1142999" y="2953871"/>
                  <a:pt x="680197" y="502023"/>
                  <a:pt x="645459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/>
          <p:cNvSpPr txBox="1"/>
          <p:nvPr/>
        </p:nvSpPr>
        <p:spPr>
          <a:xfrm>
            <a:off x="2804731" y="341574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size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1878754" y="433101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Position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2148446" y="6621889"/>
            <a:ext cx="1134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„</a:t>
            </a:r>
            <a:r>
              <a:rPr lang="de-DE" sz="800" dirty="0" err="1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twice</a:t>
            </a:r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de-DE" sz="800" dirty="0" err="1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as</a:t>
            </a:r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 fast “</a:t>
            </a:r>
            <a:endParaRPr lang="de-DE" sz="800" dirty="0">
              <a:solidFill>
                <a:srgbClr val="C00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106995" y="9033481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3023753" y="9295732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...</a:t>
            </a:r>
            <a:r>
              <a:rPr lang="de-DE" sz="1400" dirty="0" err="1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and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de-DE" sz="1400" dirty="0" err="1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start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!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1" name="Freihandform 120"/>
          <p:cNvSpPr/>
          <p:nvPr/>
        </p:nvSpPr>
        <p:spPr>
          <a:xfrm>
            <a:off x="1973903" y="8885482"/>
            <a:ext cx="1586753" cy="396752"/>
          </a:xfrm>
          <a:custGeom>
            <a:avLst/>
            <a:gdLst>
              <a:gd name="connsiteX0" fmla="*/ 1586753 w 1586753"/>
              <a:gd name="connsiteY0" fmla="*/ 396752 h 396752"/>
              <a:gd name="connsiteX1" fmla="*/ 1277470 w 1586753"/>
              <a:gd name="connsiteY1" fmla="*/ 6788 h 396752"/>
              <a:gd name="connsiteX2" fmla="*/ 423582 w 1586753"/>
              <a:gd name="connsiteY2" fmla="*/ 141258 h 396752"/>
              <a:gd name="connsiteX3" fmla="*/ 0 w 1586753"/>
              <a:gd name="connsiteY3" fmla="*/ 40405 h 39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753" h="396752">
                <a:moveTo>
                  <a:pt x="1586753" y="396752"/>
                </a:moveTo>
                <a:cubicBezTo>
                  <a:pt x="1529042" y="223061"/>
                  <a:pt x="1471332" y="49370"/>
                  <a:pt x="1277470" y="6788"/>
                </a:cubicBezTo>
                <a:cubicBezTo>
                  <a:pt x="1083608" y="-35794"/>
                  <a:pt x="636494" y="135655"/>
                  <a:pt x="423582" y="141258"/>
                </a:cubicBezTo>
                <a:cubicBezTo>
                  <a:pt x="210670" y="146861"/>
                  <a:pt x="105335" y="93633"/>
                  <a:pt x="0" y="4040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2850" y="200275"/>
            <a:ext cx="3550034" cy="12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feld 129"/>
          <p:cNvSpPr txBox="1"/>
          <p:nvPr/>
        </p:nvSpPr>
        <p:spPr>
          <a:xfrm>
            <a:off x="285042" y="1555203"/>
            <a:ext cx="51491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Segoe Print" charset="0"/>
                <a:ea typeface="Segoe Print" charset="0"/>
                <a:cs typeface="Segoe Print" charset="0"/>
              </a:rPr>
              <a:t>Cheat </a:t>
            </a:r>
            <a:r>
              <a:rPr lang="de-DE" sz="6600" dirty="0" err="1">
                <a:latin typeface="Segoe Print" charset="0"/>
                <a:ea typeface="Segoe Print" charset="0"/>
                <a:cs typeface="Segoe Print" charset="0"/>
              </a:rPr>
              <a:t>sheet</a:t>
            </a:r>
            <a:endParaRPr lang="de-DE" sz="66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08074" y="144602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5" name="Rechteck 4"/>
          <p:cNvSpPr/>
          <p:nvPr/>
        </p:nvSpPr>
        <p:spPr>
          <a:xfrm>
            <a:off x="808074" y="521349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6" name="Textfeld 5"/>
          <p:cNvSpPr txBox="1"/>
          <p:nvPr/>
        </p:nvSpPr>
        <p:spPr>
          <a:xfrm>
            <a:off x="4104167" y="272725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Wall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4104166" y="649472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Floor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4890976" y="735802"/>
            <a:ext cx="170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Team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954772" y="804722"/>
            <a:ext cx="1573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C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</Words>
  <Application>Microsoft Office PowerPoint</Application>
  <PresentationFormat>A4-Papier (210x297 mm)</PresentationFormat>
  <Paragraphs>253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Segoe Print</vt:lpstr>
      <vt:lpstr>Wingdings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Fabrizio Branca</dc:creator>
  <cp:lastModifiedBy>Christine Zierold</cp:lastModifiedBy>
  <cp:revision>26</cp:revision>
  <cp:lastPrinted>2016-11-02T17:15:13Z</cp:lastPrinted>
  <dcterms:created xsi:type="dcterms:W3CDTF">2016-10-27T11:21:48Z</dcterms:created>
  <dcterms:modified xsi:type="dcterms:W3CDTF">2017-02-08T13:42:58Z</dcterms:modified>
</cp:coreProperties>
</file>