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</p:sldIdLst>
  <p:sldSz cx="6858000" cy="9144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55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464313"/>
            <a:ext cx="6858000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 userDrawn="1"/>
        </p:nvSpPr>
        <p:spPr>
          <a:xfrm>
            <a:off x="0" y="7039691"/>
            <a:ext cx="6858000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7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7596336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548680" y="774035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748464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3.w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6.bin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3.wmf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6.bin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3.wmf"/><Relationship Id="rId9" Type="http://schemas.openxmlformats.org/officeDocument/2006/relationships/image" Target="../media/image26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9.png"/><Relationship Id="rId4" Type="http://schemas.openxmlformats.org/officeDocument/2006/relationships/image" Target="../media/image3.wmf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smtClean="0"/>
              <a:t>Was ist was hier?</a:t>
            </a:r>
            <a:endParaRPr lang="de-DE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 smtClean="0"/>
              <a:t>Wähle eine Figur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Image" r:id="rId3" imgW="3250440" imgH="2069640" progId="Photoshop.Image.15">
                  <p:embed/>
                </p:oleObj>
              </mc:Choice>
              <mc:Fallback>
                <p:oleObj name="Image" r:id="rId3" imgW="3250440" imgH="20696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Image" r:id="rId5" imgW="4012560" imgH="2653920" progId="Photoshop.Image.15">
                  <p:embed/>
                </p:oleObj>
              </mc:Choice>
              <mc:Fallback>
                <p:oleObj name="Image" r:id="rId5" imgW="4012560" imgH="26539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572" y="871621"/>
            <a:ext cx="4927885" cy="3208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648" y="5747539"/>
            <a:ext cx="2657475" cy="118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6606" y="5383043"/>
            <a:ext cx="2635374" cy="3517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Guten Morgen	Ich bin der Saurier	… für 5 Sekunden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1034129"/>
          </a:xfrm>
        </p:spPr>
        <p:txBody>
          <a:bodyPr/>
          <a:lstStyle/>
          <a:p>
            <a:r>
              <a:rPr lang="de-DE" dirty="0" smtClean="0"/>
              <a:t>Noch ein „wenn Taste“ mit „runter“ und Richtung „nach unten“</a:t>
            </a:r>
          </a:p>
          <a:p>
            <a:r>
              <a:rPr lang="de-DE" dirty="0" smtClean="0"/>
              <a:t>Verwende 20 statt </a:t>
            </a:r>
            <a:r>
              <a:rPr lang="de-DE" dirty="0" smtClean="0"/>
              <a:t>10.</a:t>
            </a:r>
          </a:p>
          <a:p>
            <a:r>
              <a:rPr lang="de-DE" dirty="0" smtClean="0"/>
              <a:t>      </a:t>
            </a:r>
            <a:r>
              <a:rPr lang="de-DE" dirty="0" smtClean="0"/>
              <a:t>Probiere es in allen Richtungen aus.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4712481" y="6140129"/>
            <a:ext cx="2152127" cy="464743"/>
          </a:xfrm>
        </p:spPr>
        <p:txBody>
          <a:bodyPr/>
          <a:lstStyle/>
          <a:p>
            <a:r>
              <a:rPr lang="de-DE" dirty="0" smtClean="0"/>
              <a:t>Als Tipp:</a:t>
            </a:r>
          </a:p>
          <a:p>
            <a:r>
              <a:rPr lang="de-DE" b="1" dirty="0" smtClean="0"/>
              <a:t>Programmteile verdoppeln</a:t>
            </a:r>
            <a:endParaRPr lang="de-DE" b="1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smtClean="0"/>
              <a:t>Sag Hallo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smtClean="0"/>
              <a:t>Ich lerne laufen…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Image" r:id="rId3" imgW="3250440" imgH="2069640" progId="Photoshop.Image.15">
                  <p:embed/>
                </p:oleObj>
              </mc:Choice>
              <mc:Fallback>
                <p:oleObj name="Image" r:id="rId3" imgW="3250440" imgH="20696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Image" r:id="rId5" imgW="4012560" imgH="2653920" progId="Photoshop.Image.15">
                  <p:embed/>
                </p:oleObj>
              </mc:Choice>
              <mc:Fallback>
                <p:oleObj name="Image" r:id="rId5" imgW="4012560" imgH="26539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/>
          <a:srcRect l="6713"/>
          <a:stretch/>
        </p:blipFill>
        <p:spPr>
          <a:xfrm>
            <a:off x="421400" y="960243"/>
            <a:ext cx="1625344" cy="12732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42277" y="13595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sp>
        <p:nvSpPr>
          <p:cNvPr id="26" name="Right Arrow 25"/>
          <p:cNvSpPr/>
          <p:nvPr/>
        </p:nvSpPr>
        <p:spPr>
          <a:xfrm>
            <a:off x="3429933" y="1407835"/>
            <a:ext cx="489942" cy="3110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/>
          <a:srcRect l="9921" t="58736" r="7403" b="16929"/>
          <a:stretch/>
        </p:blipFill>
        <p:spPr>
          <a:xfrm>
            <a:off x="4315408" y="1514454"/>
            <a:ext cx="1800200" cy="2160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645" y="2103673"/>
            <a:ext cx="835515" cy="7832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372" y="5365558"/>
            <a:ext cx="1295400" cy="2762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850679"/>
            <a:ext cx="2026164" cy="35206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32369" y="529922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1243" y="5317889"/>
            <a:ext cx="1200150" cy="4286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5878" y="6952733"/>
            <a:ext cx="1543050" cy="41910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7758731">
            <a:off x="3847661" y="6507193"/>
            <a:ext cx="1125935" cy="10821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4"/>
          <a:srcRect t="52111"/>
          <a:stretch/>
        </p:blipFill>
        <p:spPr>
          <a:xfrm>
            <a:off x="4481131" y="5239172"/>
            <a:ext cx="1967686" cy="72655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017" y="6359908"/>
            <a:ext cx="2254871" cy="10625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91243" y="5751920"/>
            <a:ext cx="1677380" cy="948084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3285917" y="6692478"/>
            <a:ext cx="288032" cy="2677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69995" y="6614991"/>
            <a:ext cx="2152007" cy="8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 smtClean="0"/>
              <a:t>Mache das Licht mit einer anderen Taste wieder aus.</a:t>
            </a:r>
          </a:p>
          <a:p>
            <a:r>
              <a:rPr lang="de-DE" dirty="0" smtClean="0"/>
              <a:t>Spiele </a:t>
            </a:r>
            <a:r>
              <a:rPr lang="de-DE" dirty="0" smtClean="0"/>
              <a:t>Musik und mache </a:t>
            </a:r>
            <a:r>
              <a:rPr lang="de-DE" dirty="0" smtClean="0"/>
              <a:t>Licht - wie </a:t>
            </a:r>
            <a:r>
              <a:rPr lang="de-DE" dirty="0" smtClean="0"/>
              <a:t>in einer Diskothek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978729"/>
          </a:xfrm>
        </p:spPr>
        <p:txBody>
          <a:bodyPr/>
          <a:lstStyle/>
          <a:p>
            <a:r>
              <a:rPr lang="de-DE" dirty="0" smtClean="0"/>
              <a:t>Probiere es mit allen Richtungen und verschiedenen Geschwindigkeiten </a:t>
            </a:r>
            <a:r>
              <a:rPr lang="de-DE" dirty="0" smtClean="0"/>
              <a:t>aus.</a:t>
            </a:r>
          </a:p>
          <a:p>
            <a:r>
              <a:rPr lang="de-DE" dirty="0"/>
              <a:t>B</a:t>
            </a:r>
            <a:r>
              <a:rPr lang="de-DE" dirty="0" smtClean="0"/>
              <a:t>ewege </a:t>
            </a:r>
            <a:r>
              <a:rPr lang="de-DE" dirty="0" smtClean="0"/>
              <a:t>den </a:t>
            </a:r>
            <a:r>
              <a:rPr lang="de-DE" dirty="0" err="1" smtClean="0"/>
              <a:t>mBot</a:t>
            </a:r>
            <a:r>
              <a:rPr lang="de-DE" dirty="0" smtClean="0"/>
              <a:t> nur mit der Fernbedienung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791530" cy="765175"/>
          </a:xfrm>
        </p:spPr>
        <p:txBody>
          <a:bodyPr/>
          <a:lstStyle/>
          <a:p>
            <a:r>
              <a:rPr lang="de-DE" dirty="0" smtClean="0"/>
              <a:t>Den </a:t>
            </a:r>
            <a:r>
              <a:rPr lang="de-DE" dirty="0" err="1" smtClean="0"/>
              <a:t>mBot</a:t>
            </a:r>
            <a:r>
              <a:rPr lang="de-DE" dirty="0" smtClean="0"/>
              <a:t> steuern!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lernt laufen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Image" r:id="rId3" imgW="3250440" imgH="2069640" progId="Photoshop.Image.15">
                  <p:embed/>
                </p:oleObj>
              </mc:Choice>
              <mc:Fallback>
                <p:oleObj name="Image" r:id="rId3" imgW="3250440" imgH="20696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Image" r:id="rId5" imgW="4012560" imgH="2653920" progId="Photoshop.Image.15">
                  <p:embed/>
                </p:oleObj>
              </mc:Choice>
              <mc:Fallback>
                <p:oleObj name="Image" r:id="rId5" imgW="4012560" imgH="26539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3257" y="21185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7"/>
          <a:srcRect b="43207"/>
          <a:stretch/>
        </p:blipFill>
        <p:spPr>
          <a:xfrm>
            <a:off x="95920" y="1077330"/>
            <a:ext cx="2085233" cy="767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082" y="2176711"/>
            <a:ext cx="1819275" cy="695325"/>
          </a:xfrm>
          <a:prstGeom prst="rect">
            <a:avLst/>
          </a:prstGeom>
        </p:spPr>
      </p:pic>
      <p:sp>
        <p:nvSpPr>
          <p:cNvPr id="26" name="TextBox 24"/>
          <p:cNvSpPr txBox="1"/>
          <p:nvPr/>
        </p:nvSpPr>
        <p:spPr>
          <a:xfrm>
            <a:off x="3277357" y="560574"/>
            <a:ext cx="160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Licht steuern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0307" y="881719"/>
            <a:ext cx="3448050" cy="12001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980" y="5448397"/>
            <a:ext cx="1095375" cy="238125"/>
          </a:xfrm>
          <a:prstGeom prst="rect">
            <a:avLst/>
          </a:prstGeom>
        </p:spPr>
      </p:pic>
      <p:sp>
        <p:nvSpPr>
          <p:cNvPr id="31" name="TextBox 24"/>
          <p:cNvSpPr txBox="1"/>
          <p:nvPr/>
        </p:nvSpPr>
        <p:spPr>
          <a:xfrm>
            <a:off x="404664" y="560701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332" y="6265874"/>
            <a:ext cx="2324100" cy="1238250"/>
          </a:xfrm>
          <a:prstGeom prst="rect">
            <a:avLst/>
          </a:prstGeom>
        </p:spPr>
      </p:pic>
      <p:sp>
        <p:nvSpPr>
          <p:cNvPr id="39" name="TextBox 24"/>
          <p:cNvSpPr txBox="1"/>
          <p:nvPr/>
        </p:nvSpPr>
        <p:spPr>
          <a:xfrm>
            <a:off x="3369584" y="5681545"/>
            <a:ext cx="235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 der Fernbedienung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0307" y="6182208"/>
            <a:ext cx="2838450" cy="6286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4969" y="2565174"/>
            <a:ext cx="1076325" cy="2095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2990" y="5496299"/>
            <a:ext cx="1076325" cy="20002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921" y="5989469"/>
            <a:ext cx="10858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 dirty="0" smtClean="0"/>
              <a:t>Kombiniere es mit dem Laufen und stoppe den </a:t>
            </a:r>
            <a:r>
              <a:rPr lang="de-DE" dirty="0" err="1" smtClean="0"/>
              <a:t>mBot</a:t>
            </a:r>
            <a:r>
              <a:rPr lang="de-DE" dirty="0" smtClean="0"/>
              <a:t> in der Dunkelheit!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dirty="0" smtClean="0"/>
              <a:t>Mache </a:t>
            </a:r>
            <a:r>
              <a:rPr lang="de-DE" dirty="0" smtClean="0"/>
              <a:t>im Dunkeln das Licht an!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369332"/>
          </a:xfrm>
        </p:spPr>
        <p:txBody>
          <a:bodyPr/>
          <a:lstStyle/>
          <a:p>
            <a:r>
              <a:rPr lang="de-DE" dirty="0" smtClean="0"/>
              <a:t>Probiere verschiede Zahlen aus und benutze Töne anstatt Licht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24744" y="4252"/>
            <a:ext cx="5904656" cy="777620"/>
          </a:xfrm>
        </p:spPr>
        <p:txBody>
          <a:bodyPr/>
          <a:lstStyle/>
          <a:p>
            <a:r>
              <a:rPr lang="de-DE" sz="2800" dirty="0" smtClean="0"/>
              <a:t>Der </a:t>
            </a:r>
            <a:r>
              <a:rPr lang="de-DE" sz="2800" dirty="0" err="1" smtClean="0"/>
              <a:t>mBot</a:t>
            </a:r>
            <a:r>
              <a:rPr lang="de-DE" sz="2800" dirty="0" smtClean="0"/>
              <a:t> hat Angst im </a:t>
            </a:r>
            <a:r>
              <a:rPr lang="de-DE" sz="2800" dirty="0" smtClean="0"/>
              <a:t>Dunkeln</a:t>
            </a:r>
            <a:endParaRPr lang="de-DE" sz="2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1744320" y="4569393"/>
            <a:ext cx="4591530" cy="765175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kann sehen!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Image" r:id="rId3" imgW="3250440" imgH="2069640" progId="Photoshop.Image.15">
                  <p:embed/>
                </p:oleObj>
              </mc:Choice>
              <mc:Fallback>
                <p:oleObj name="Image" r:id="rId3" imgW="3250440" imgH="206964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Image" r:id="rId5" imgW="4012560" imgH="2653920" progId="Photoshop.Image.15">
                  <p:embed/>
                </p:oleObj>
              </mc:Choice>
              <mc:Fallback>
                <p:oleObj name="Image" r:id="rId5" imgW="4012560" imgH="2653920" progId="Photoshop.Image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17" y="5304942"/>
            <a:ext cx="1085850" cy="2000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529" y="5761606"/>
            <a:ext cx="1123950" cy="238125"/>
          </a:xfrm>
          <a:prstGeom prst="rect">
            <a:avLst/>
          </a:prstGeom>
        </p:spPr>
      </p:pic>
      <p:sp>
        <p:nvSpPr>
          <p:cNvPr id="18" name="TextBox 24"/>
          <p:cNvSpPr txBox="1"/>
          <p:nvPr/>
        </p:nvSpPr>
        <p:spPr>
          <a:xfrm>
            <a:off x="1397867" y="54260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4255" y="5308665"/>
            <a:ext cx="1076325" cy="2000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4255" y="5787891"/>
            <a:ext cx="1076325" cy="20955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04" y="747635"/>
            <a:ext cx="1085850" cy="200025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5517" y="737830"/>
            <a:ext cx="1076325" cy="2095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598" y="1992443"/>
            <a:ext cx="2095500" cy="723900"/>
          </a:xfrm>
          <a:prstGeom prst="rect">
            <a:avLst/>
          </a:prstGeom>
        </p:spPr>
      </p:pic>
      <p:sp>
        <p:nvSpPr>
          <p:cNvPr id="32" name="TextBox 24"/>
          <p:cNvSpPr txBox="1"/>
          <p:nvPr/>
        </p:nvSpPr>
        <p:spPr>
          <a:xfrm>
            <a:off x="445980" y="1321946"/>
            <a:ext cx="280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Figur sagt </a:t>
            </a:r>
            <a:r>
              <a:rPr lang="de-DE" dirty="0" smtClean="0"/>
              <a:t>verschiedene </a:t>
            </a:r>
          </a:p>
          <a:p>
            <a:r>
              <a:rPr lang="de-DE" dirty="0" smtClean="0"/>
              <a:t>Zahlen im Licht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5868" y="1923574"/>
            <a:ext cx="2952750" cy="1104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2017" y="6267542"/>
            <a:ext cx="2505075" cy="657225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391596" y="6999982"/>
            <a:ext cx="30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Halte dem </a:t>
            </a:r>
            <a:r>
              <a:rPr lang="de-DE" dirty="0" err="1" smtClean="0"/>
              <a:t>mBot</a:t>
            </a:r>
            <a:r>
              <a:rPr lang="de-DE" dirty="0" smtClean="0"/>
              <a:t> die Augen zu.</a:t>
            </a:r>
            <a:endParaRPr lang="de-DE" dirty="0"/>
          </a:p>
        </p:txBody>
      </p:sp>
      <p:sp>
        <p:nvSpPr>
          <p:cNvPr id="31" name="TextBox 24"/>
          <p:cNvSpPr txBox="1"/>
          <p:nvPr/>
        </p:nvSpPr>
        <p:spPr>
          <a:xfrm>
            <a:off x="3427235" y="5264699"/>
            <a:ext cx="298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sieht </a:t>
            </a:r>
            <a:r>
              <a:rPr lang="de-DE" dirty="0" smtClean="0"/>
              <a:t>rot, wenn du ihm zu nahe kommst!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8758" y="5973854"/>
            <a:ext cx="3315279" cy="127173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08758" y="747635"/>
            <a:ext cx="2266950" cy="819150"/>
          </a:xfrm>
          <a:prstGeom prst="rect">
            <a:avLst/>
          </a:prstGeom>
        </p:spPr>
      </p:pic>
      <p:sp>
        <p:nvSpPr>
          <p:cNvPr id="28" name="TextBox 24"/>
          <p:cNvSpPr txBox="1"/>
          <p:nvPr/>
        </p:nvSpPr>
        <p:spPr>
          <a:xfrm>
            <a:off x="3284984" y="1547476"/>
            <a:ext cx="288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schreit im Dunkeln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688" y="1088792"/>
            <a:ext cx="1076325" cy="200025"/>
          </a:xfrm>
          <a:prstGeom prst="rect">
            <a:avLst/>
          </a:prstGeom>
        </p:spPr>
      </p:pic>
      <p:sp>
        <p:nvSpPr>
          <p:cNvPr id="35" name="TextBox 24"/>
          <p:cNvSpPr txBox="1"/>
          <p:nvPr/>
        </p:nvSpPr>
        <p:spPr>
          <a:xfrm>
            <a:off x="3284984" y="419306"/>
            <a:ext cx="330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Wir bauen einen „Not aus“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9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311128"/>
          </a:xfrm>
        </p:spPr>
        <p:txBody>
          <a:bodyPr/>
          <a:lstStyle/>
          <a:p>
            <a:r>
              <a:rPr lang="de-DE" dirty="0" smtClean="0"/>
              <a:t>Lasse den </a:t>
            </a:r>
            <a:r>
              <a:rPr lang="de-DE" dirty="0" err="1" smtClean="0"/>
              <a:t>mBot</a:t>
            </a:r>
            <a:r>
              <a:rPr lang="de-DE" dirty="0" smtClean="0"/>
              <a:t> nach vorne und nach hinten fahren. Verändere die Geschwindigkeiten und </a:t>
            </a:r>
            <a:r>
              <a:rPr lang="de-DE" dirty="0" smtClean="0"/>
              <a:t>nehme </a:t>
            </a:r>
            <a:r>
              <a:rPr lang="de-DE" dirty="0" smtClean="0"/>
              <a:t>Licht </a:t>
            </a:r>
            <a:r>
              <a:rPr lang="de-DE" dirty="0" smtClean="0"/>
              <a:t>und dazu.</a:t>
            </a:r>
          </a:p>
          <a:p>
            <a:r>
              <a:rPr lang="de-DE" dirty="0"/>
              <a:t> </a:t>
            </a:r>
            <a:r>
              <a:rPr lang="de-DE" dirty="0" smtClean="0"/>
              <a:t>   Füge dem Fahren vorher eine Sicherung hinzu, dass er nicht</a:t>
            </a:r>
          </a:p>
          <a:p>
            <a:r>
              <a:rPr lang="de-DE" dirty="0"/>
              <a:t> </a:t>
            </a:r>
            <a:r>
              <a:rPr lang="de-DE" dirty="0" smtClean="0"/>
              <a:t>   mehr gegen Wände fährt.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503961"/>
            <a:ext cx="6453336" cy="1643527"/>
          </a:xfrm>
        </p:spPr>
        <p:txBody>
          <a:bodyPr/>
          <a:lstStyle/>
          <a:p>
            <a:r>
              <a:rPr lang="de-DE" dirty="0" smtClean="0"/>
              <a:t>Lasse den </a:t>
            </a:r>
            <a:r>
              <a:rPr lang="de-DE" dirty="0" err="1" smtClean="0"/>
              <a:t>mBot</a:t>
            </a:r>
            <a:r>
              <a:rPr lang="de-DE" dirty="0" smtClean="0"/>
              <a:t> Angst im Dunkeln haben und bei zu naher Entfernung aufschreien</a:t>
            </a:r>
            <a:r>
              <a:rPr lang="de-DE" dirty="0" smtClean="0"/>
              <a:t>!</a:t>
            </a:r>
          </a:p>
          <a:p>
            <a:r>
              <a:rPr lang="de-DE" dirty="0"/>
              <a:t> </a:t>
            </a:r>
            <a:r>
              <a:rPr lang="de-DE" dirty="0" smtClean="0"/>
              <a:t>   Probiere es aus, dass der </a:t>
            </a:r>
            <a:r>
              <a:rPr lang="de-DE" dirty="0" err="1" smtClean="0"/>
              <a:t>mBot</a:t>
            </a:r>
            <a:r>
              <a:rPr lang="de-DE" dirty="0" smtClean="0"/>
              <a:t> sich umschaut und in die</a:t>
            </a:r>
          </a:p>
          <a:p>
            <a:r>
              <a:rPr lang="de-DE" dirty="0"/>
              <a:t> </a:t>
            </a:r>
            <a:r>
              <a:rPr lang="de-DE" dirty="0" smtClean="0"/>
              <a:t>     Richtung fährt wo mehr Platz ist. </a:t>
            </a:r>
          </a:p>
          <a:p>
            <a:r>
              <a:rPr lang="de-DE" dirty="0"/>
              <a:t> </a:t>
            </a:r>
            <a:r>
              <a:rPr lang="de-DE" dirty="0" smtClean="0"/>
              <a:t>     Lasse den </a:t>
            </a:r>
            <a:r>
              <a:rPr lang="de-DE" dirty="0" err="1" smtClean="0"/>
              <a:t>mBot</a:t>
            </a:r>
            <a:r>
              <a:rPr lang="de-DE" dirty="0" smtClean="0"/>
              <a:t> in der Dunkelheit langsamer fahren.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96752" y="89657"/>
            <a:ext cx="6048672" cy="765175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tanzt!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39550" y="4739028"/>
            <a:ext cx="6590147" cy="765175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hat einen eigenen Kopf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Image" r:id="rId3" imgW="3250440" imgH="2069640" progId="Photoshop.Image.15">
                  <p:embed/>
                </p:oleObj>
              </mc:Choice>
              <mc:Fallback>
                <p:oleObj name="Image" r:id="rId3" imgW="3250440" imgH="206964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Image" r:id="rId5" imgW="4012560" imgH="2653920" progId="Photoshop.Image.15">
                  <p:embed/>
                </p:oleObj>
              </mc:Choice>
              <mc:Fallback>
                <p:oleObj name="Image" r:id="rId5" imgW="4012560" imgH="2653920" progId="Photoshop.Image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29" y="5382291"/>
            <a:ext cx="1085850" cy="2000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154" y="5791037"/>
            <a:ext cx="1123950" cy="238125"/>
          </a:xfrm>
          <a:prstGeom prst="rect">
            <a:avLst/>
          </a:prstGeom>
        </p:spPr>
      </p:pic>
      <p:sp>
        <p:nvSpPr>
          <p:cNvPr id="18" name="TextBox 24"/>
          <p:cNvSpPr txBox="1"/>
          <p:nvPr/>
        </p:nvSpPr>
        <p:spPr>
          <a:xfrm>
            <a:off x="1334104" y="54804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8830" y="5371058"/>
            <a:ext cx="1076325" cy="2000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8830" y="5822143"/>
            <a:ext cx="1076325" cy="20955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980" y="1078140"/>
            <a:ext cx="1076325" cy="200025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4320" y="1059372"/>
            <a:ext cx="1123950" cy="23812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796" y="1086608"/>
            <a:ext cx="1085850" cy="2000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4132" y="1312894"/>
            <a:ext cx="3409950" cy="1752600"/>
          </a:xfrm>
          <a:prstGeom prst="rect">
            <a:avLst/>
          </a:prstGeom>
        </p:spPr>
      </p:pic>
      <p:sp>
        <p:nvSpPr>
          <p:cNvPr id="36" name="TextBox 24"/>
          <p:cNvSpPr txBox="1"/>
          <p:nvPr/>
        </p:nvSpPr>
        <p:spPr>
          <a:xfrm>
            <a:off x="404664" y="1812684"/>
            <a:ext cx="184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Führe den </a:t>
            </a:r>
            <a:r>
              <a:rPr lang="de-DE" dirty="0" err="1" smtClean="0"/>
              <a:t>mBot</a:t>
            </a:r>
            <a:r>
              <a:rPr lang="de-DE" dirty="0" smtClean="0"/>
              <a:t> mit deiner Hand</a:t>
            </a:r>
            <a:endParaRPr lang="de-DE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5642" y="1073592"/>
            <a:ext cx="1076325" cy="2095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2134" y="5470647"/>
            <a:ext cx="3305175" cy="1847850"/>
          </a:xfrm>
          <a:prstGeom prst="rect">
            <a:avLst/>
          </a:prstGeom>
        </p:spPr>
      </p:pic>
      <p:sp>
        <p:nvSpPr>
          <p:cNvPr id="38" name="TextBox 24"/>
          <p:cNvSpPr txBox="1"/>
          <p:nvPr/>
        </p:nvSpPr>
        <p:spPr>
          <a:xfrm>
            <a:off x="428700" y="6306162"/>
            <a:ext cx="213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sucht sich automatisch einen Weg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2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Bildschirmpräsentation (4:3)</PresentationFormat>
  <Paragraphs>46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Image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Simon Rininsland</cp:lastModifiedBy>
  <cp:revision>62</cp:revision>
  <cp:lastPrinted>2016-02-22T15:28:06Z</cp:lastPrinted>
  <dcterms:created xsi:type="dcterms:W3CDTF">2016-01-24T12:55:34Z</dcterms:created>
  <dcterms:modified xsi:type="dcterms:W3CDTF">2016-03-22T14:04:29Z</dcterms:modified>
</cp:coreProperties>
</file>