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64" r:id="rId8"/>
  </p:sldIdLst>
  <p:sldSz cx="6858000" cy="9144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08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484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73216" y="26277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774035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373216" y="709228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126958"/>
            <a:ext cx="764704" cy="2617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2648" y="4648692"/>
            <a:ext cx="764704" cy="26171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8640" y="4663980"/>
            <a:ext cx="969110" cy="25329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16632" y="2464313"/>
            <a:ext cx="6624736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 userDrawn="1"/>
        </p:nvSpPr>
        <p:spPr>
          <a:xfrm>
            <a:off x="0" y="7039691"/>
            <a:ext cx="6741368" cy="1603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7750" y="12948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157750" y="4629227"/>
            <a:ext cx="4591530" cy="7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36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7596336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48680" y="77403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748464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1600" y="467544"/>
            <a:ext cx="662940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09941" y="2843808"/>
            <a:ext cx="239841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Ein mbot Workshop</a:t>
            </a:r>
          </a:p>
          <a:p>
            <a:pPr algn="r"/>
            <a:r>
              <a:rPr lang="de-DE" dirty="0"/>
              <a:t>für Kinder</a:t>
            </a:r>
          </a:p>
          <a:p>
            <a:pPr algn="r"/>
            <a:r>
              <a:rPr lang="de-DE" sz="1100" dirty="0"/>
              <a:t>von Simon Rininsland und Stefan Höhn</a:t>
            </a:r>
          </a:p>
        </p:txBody>
      </p:sp>
      <p:pic>
        <p:nvPicPr>
          <p:cNvPr id="1169" name="Picture 14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0728" y="2411760"/>
            <a:ext cx="1847230" cy="138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Was ist was hier?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Wähle eine Figur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72" y="871621"/>
            <a:ext cx="4927885" cy="3208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648" y="5747539"/>
            <a:ext cx="2657475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6606" y="5383043"/>
            <a:ext cx="2635374" cy="3517290"/>
          </a:xfrm>
          <a:prstGeom prst="rect">
            <a:avLst/>
          </a:prstGeom>
        </p:spPr>
      </p:pic>
      <p:sp>
        <p:nvSpPr>
          <p:cNvPr id="10" name="TextBox 24"/>
          <p:cNvSpPr txBox="1"/>
          <p:nvPr/>
        </p:nvSpPr>
        <p:spPr>
          <a:xfrm>
            <a:off x="95920" y="17429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Bühne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3140968" y="4130687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Bausteinkasten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4594293" y="473395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Bauplatz</a:t>
            </a:r>
          </a:p>
        </p:txBody>
      </p:sp>
      <p:cxnSp>
        <p:nvCxnSpPr>
          <p:cNvPr id="5" name="Gerade Verbindung mit Pfeil 4"/>
          <p:cNvCxnSpPr>
            <a:stCxn id="10" idx="3"/>
          </p:cNvCxnSpPr>
          <p:nvPr/>
        </p:nvCxnSpPr>
        <p:spPr>
          <a:xfrm>
            <a:off x="886521" y="1927646"/>
            <a:ext cx="27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0"/>
          </p:cNvCxnSpPr>
          <p:nvPr/>
        </p:nvCxnSpPr>
        <p:spPr>
          <a:xfrm flipH="1" flipV="1">
            <a:off x="3933056" y="3635896"/>
            <a:ext cx="9734" cy="49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2"/>
          </p:cNvCxnSpPr>
          <p:nvPr/>
        </p:nvCxnSpPr>
        <p:spPr>
          <a:xfrm>
            <a:off x="5091128" y="842727"/>
            <a:ext cx="0" cy="46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Guten Morgen	Ich bin der Saurier	… für 5 Sekunden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1034129"/>
          </a:xfrm>
        </p:spPr>
        <p:txBody>
          <a:bodyPr/>
          <a:lstStyle/>
          <a:p>
            <a:r>
              <a:rPr lang="de-DE" dirty="0"/>
              <a:t>Noch ein „wenn Taste“ mit „runter“ und Richtung „nach unten“</a:t>
            </a:r>
          </a:p>
          <a:p>
            <a:r>
              <a:rPr lang="de-DE" dirty="0"/>
              <a:t>Verwende 20 statt 10.</a:t>
            </a:r>
          </a:p>
          <a:p>
            <a:r>
              <a:rPr lang="de-DE" dirty="0"/>
              <a:t>      Probiere es in allen Richtungen aus.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4712481" y="6140129"/>
            <a:ext cx="2152127" cy="464743"/>
          </a:xfrm>
        </p:spPr>
        <p:txBody>
          <a:bodyPr/>
          <a:lstStyle/>
          <a:p>
            <a:r>
              <a:rPr lang="de-DE" dirty="0"/>
              <a:t>Als Tipp:</a:t>
            </a:r>
          </a:p>
          <a:p>
            <a:r>
              <a:rPr lang="de-DE" b="1" dirty="0"/>
              <a:t>Programmteile verdoppeln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Sag Hallo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/>
              <a:t>Ich lerne laufen…</a:t>
            </a:r>
            <a:endParaRPr lang="de-D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print"/>
          <a:srcRect l="6713"/>
          <a:stretch/>
        </p:blipFill>
        <p:spPr>
          <a:xfrm>
            <a:off x="421400" y="960243"/>
            <a:ext cx="1625344" cy="12732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2277" y="13595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429933" y="1407835"/>
            <a:ext cx="489942" cy="3110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/>
          <a:srcRect l="9921" t="58736" r="7403" b="16929"/>
          <a:stretch/>
        </p:blipFill>
        <p:spPr>
          <a:xfrm>
            <a:off x="4315408" y="1514454"/>
            <a:ext cx="1800200" cy="21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09645" y="2103673"/>
            <a:ext cx="835515" cy="7832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372" y="5365558"/>
            <a:ext cx="1295400" cy="2762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5850679"/>
            <a:ext cx="2026164" cy="35206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32369" y="52992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1243" y="5317889"/>
            <a:ext cx="1200150" cy="428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5878" y="6952733"/>
            <a:ext cx="1543050" cy="41910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7758731">
            <a:off x="3847661" y="6507193"/>
            <a:ext cx="1125935" cy="1082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4" cstate="print"/>
          <a:srcRect t="52111"/>
          <a:stretch/>
        </p:blipFill>
        <p:spPr>
          <a:xfrm>
            <a:off x="4481131" y="5239172"/>
            <a:ext cx="1967686" cy="72655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6017" y="6359908"/>
            <a:ext cx="2254871" cy="10625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91243" y="5751920"/>
            <a:ext cx="1677380" cy="948084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3285917" y="6692478"/>
            <a:ext cx="288032" cy="2677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69995" y="6614991"/>
            <a:ext cx="2152007" cy="8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Mache das Licht mit einer anderen Taste wieder aus.</a:t>
            </a:r>
          </a:p>
          <a:p>
            <a:r>
              <a:rPr lang="de-DE" dirty="0"/>
              <a:t>Spiele Musik und mache Licht - wie in einer Diskothek.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646331"/>
          </a:xfrm>
        </p:spPr>
        <p:txBody>
          <a:bodyPr/>
          <a:lstStyle/>
          <a:p>
            <a:r>
              <a:rPr lang="de-DE" dirty="0"/>
              <a:t>Probiere es mit allen Richtungen und verschiedenen Geschwindigkeiten aus.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052736" y="-66383"/>
            <a:ext cx="4927880" cy="772284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piept und blinkt!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lernt laufen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3257" y="21185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 cstate="print"/>
          <a:srcRect b="43207"/>
          <a:stretch/>
        </p:blipFill>
        <p:spPr>
          <a:xfrm>
            <a:off x="95920" y="1077330"/>
            <a:ext cx="2085233" cy="767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8082" y="2176711"/>
            <a:ext cx="1819275" cy="695325"/>
          </a:xfrm>
          <a:prstGeom prst="rect">
            <a:avLst/>
          </a:prstGeom>
        </p:spPr>
      </p:pic>
      <p:sp>
        <p:nvSpPr>
          <p:cNvPr id="26" name="TextBox 24"/>
          <p:cNvSpPr txBox="1"/>
          <p:nvPr/>
        </p:nvSpPr>
        <p:spPr>
          <a:xfrm>
            <a:off x="3277357" y="560574"/>
            <a:ext cx="160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Licht steuern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0307" y="881719"/>
            <a:ext cx="3448050" cy="12001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5980" y="5448397"/>
            <a:ext cx="1095375" cy="238125"/>
          </a:xfrm>
          <a:prstGeom prst="rect">
            <a:avLst/>
          </a:prstGeom>
        </p:spPr>
      </p:pic>
      <p:sp>
        <p:nvSpPr>
          <p:cNvPr id="31" name="TextBox 24"/>
          <p:cNvSpPr txBox="1"/>
          <p:nvPr/>
        </p:nvSpPr>
        <p:spPr>
          <a:xfrm>
            <a:off x="404664" y="56070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34564" y="5731520"/>
            <a:ext cx="2324100" cy="1238250"/>
          </a:xfrm>
          <a:prstGeom prst="rect">
            <a:avLst/>
          </a:prstGeom>
        </p:spPr>
      </p:pic>
      <p:sp>
        <p:nvSpPr>
          <p:cNvPr id="39" name="TextBox 24"/>
          <p:cNvSpPr txBox="1"/>
          <p:nvPr/>
        </p:nvSpPr>
        <p:spPr>
          <a:xfrm>
            <a:off x="314817" y="6273120"/>
            <a:ext cx="200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Not-Aus Knopf!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969" y="2565174"/>
            <a:ext cx="1076325" cy="2095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2990" y="5465869"/>
            <a:ext cx="1076325" cy="2000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921" y="5989469"/>
            <a:ext cx="1085850" cy="20002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4921" y="6640473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/>
              <a:t>Kombiniere es mit dem Laufen und stoppe den </a:t>
            </a:r>
            <a:r>
              <a:rPr lang="de-DE" dirty="0" err="1"/>
              <a:t>mBot</a:t>
            </a:r>
            <a:r>
              <a:rPr lang="de-DE" dirty="0"/>
              <a:t> in der Dunkelheit! </a:t>
            </a:r>
          </a:p>
          <a:p>
            <a:r>
              <a:rPr lang="de-DE" dirty="0"/>
              <a:t>    Mache im Dunkeln das Licht an!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740352"/>
            <a:ext cx="6453336" cy="369332"/>
          </a:xfrm>
        </p:spPr>
        <p:txBody>
          <a:bodyPr/>
          <a:lstStyle/>
          <a:p>
            <a:r>
              <a:rPr lang="de-DE" dirty="0"/>
              <a:t>Probiere verschiede Zahlen aus und benutze Töne anstatt Licht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24744" y="4252"/>
            <a:ext cx="5904656" cy="777620"/>
          </a:xfrm>
        </p:spPr>
        <p:txBody>
          <a:bodyPr/>
          <a:lstStyle/>
          <a:p>
            <a:r>
              <a:rPr lang="de-DE" sz="2800" dirty="0"/>
              <a:t>Der </a:t>
            </a:r>
            <a:r>
              <a:rPr lang="de-DE" sz="2800" dirty="0" err="1"/>
              <a:t>mBot</a:t>
            </a:r>
            <a:r>
              <a:rPr lang="de-DE" sz="2800" dirty="0"/>
              <a:t> hat Angst im Dunkeln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744320" y="4569393"/>
            <a:ext cx="4591530" cy="765175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kann sehen!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017" y="5304942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529" y="5761606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97867" y="54260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4255" y="5308665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4255" y="5787891"/>
            <a:ext cx="1076325" cy="20955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596" y="684093"/>
            <a:ext cx="1085850" cy="200025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0767" y="687891"/>
            <a:ext cx="1076325" cy="20955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445980" y="1285577"/>
            <a:ext cx="280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Figur sagt verschiedene </a:t>
            </a:r>
          </a:p>
          <a:p>
            <a:r>
              <a:rPr lang="de-DE" dirty="0"/>
              <a:t>Zahlen im Licht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2017" y="6267542"/>
            <a:ext cx="2505075" cy="65722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91596" y="6999982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Halte dem </a:t>
            </a:r>
            <a:r>
              <a:rPr lang="de-DE" dirty="0" err="1"/>
              <a:t>mBot</a:t>
            </a:r>
            <a:r>
              <a:rPr lang="de-DE" dirty="0"/>
              <a:t> die Augen zu.</a:t>
            </a:r>
          </a:p>
        </p:txBody>
      </p:sp>
      <p:sp>
        <p:nvSpPr>
          <p:cNvPr id="31" name="TextBox 24"/>
          <p:cNvSpPr txBox="1"/>
          <p:nvPr/>
        </p:nvSpPr>
        <p:spPr>
          <a:xfrm>
            <a:off x="3427235" y="5264699"/>
            <a:ext cx="29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sieht rot, wenn du ihm zu nahe kommst!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08758" y="5973854"/>
            <a:ext cx="3315279" cy="1271734"/>
          </a:xfrm>
          <a:prstGeom prst="rect">
            <a:avLst/>
          </a:prstGeom>
        </p:spPr>
      </p:pic>
      <p:sp>
        <p:nvSpPr>
          <p:cNvPr id="28" name="TextBox 24"/>
          <p:cNvSpPr txBox="1"/>
          <p:nvPr/>
        </p:nvSpPr>
        <p:spPr>
          <a:xfrm>
            <a:off x="3251492" y="889898"/>
            <a:ext cx="28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schreit im Dunkeln</a:t>
            </a: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391" y="1006352"/>
            <a:ext cx="1076325" cy="2000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3863A5-36D5-4EA8-A9BE-D69207B173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981" y="2073866"/>
            <a:ext cx="2694988" cy="7446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297DAE-A43A-4B3E-ADB1-AA49E8CB8D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1491" y="1282571"/>
            <a:ext cx="3472545" cy="10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311128"/>
          </a:xfrm>
        </p:spPr>
        <p:txBody>
          <a:bodyPr/>
          <a:lstStyle/>
          <a:p>
            <a:r>
              <a:rPr lang="de-DE" dirty="0"/>
              <a:t>Lasse den </a:t>
            </a:r>
            <a:r>
              <a:rPr lang="de-DE" dirty="0" err="1"/>
              <a:t>mBot</a:t>
            </a:r>
            <a:r>
              <a:rPr lang="de-DE" dirty="0"/>
              <a:t> nach vorne und nach hinten fahren. Verändere die Geschwindigkeiten und nehme Licht dazu.</a:t>
            </a:r>
          </a:p>
          <a:p>
            <a:r>
              <a:rPr lang="de-DE" dirty="0"/>
              <a:t>    Füge dem Fahren vorher eine Sicherung hinzu, dass er nicht</a:t>
            </a:r>
          </a:p>
          <a:p>
            <a:r>
              <a:rPr lang="de-DE" dirty="0"/>
              <a:t>    mehr gegen Wände fährt.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04664" y="7503961"/>
            <a:ext cx="6453336" cy="1643527"/>
          </a:xfrm>
        </p:spPr>
        <p:txBody>
          <a:bodyPr/>
          <a:lstStyle/>
          <a:p>
            <a:r>
              <a:rPr lang="de-DE" dirty="0"/>
              <a:t>Lasse den </a:t>
            </a:r>
            <a:r>
              <a:rPr lang="de-DE" dirty="0" err="1"/>
              <a:t>mBot</a:t>
            </a:r>
            <a:r>
              <a:rPr lang="de-DE" dirty="0"/>
              <a:t> Angst im Dunkeln haben und bei zu naher Entfernung aufschreien!</a:t>
            </a:r>
          </a:p>
          <a:p>
            <a:r>
              <a:rPr lang="de-DE" dirty="0"/>
              <a:t>Bei Hindernissen soll der </a:t>
            </a:r>
            <a:r>
              <a:rPr lang="de-DE" dirty="0" err="1"/>
              <a:t>mBot</a:t>
            </a:r>
            <a:r>
              <a:rPr lang="de-DE" dirty="0"/>
              <a:t> sich umschauen und in die </a:t>
            </a:r>
          </a:p>
          <a:p>
            <a:r>
              <a:rPr lang="de-DE" dirty="0"/>
              <a:t>       Richtung fahren, wo mehr Platz ist.</a:t>
            </a:r>
          </a:p>
          <a:p>
            <a:r>
              <a:rPr lang="de-DE" dirty="0"/>
              <a:t>      Lasse den </a:t>
            </a:r>
            <a:r>
              <a:rPr lang="de-DE" dirty="0" err="1"/>
              <a:t>mBot</a:t>
            </a:r>
            <a:r>
              <a:rPr lang="de-DE" dirty="0"/>
              <a:t> in der Dunkelheit vorsichtig fahren.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196752" y="89657"/>
            <a:ext cx="6048672" cy="765175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tanzt!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39550" y="4739028"/>
            <a:ext cx="6590147" cy="765175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hat einen eigenen Kopf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14404"/>
              </p:ext>
            </p:extLst>
          </p:nvPr>
        </p:nvGraphicFramePr>
        <p:xfrm>
          <a:off x="95920" y="4106853"/>
          <a:ext cx="617488" cy="3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Image" r:id="rId3" imgW="3250794" imgH="2069841" progId="">
                  <p:embed/>
                </p:oleObj>
              </mc:Choice>
              <mc:Fallback>
                <p:oleObj name="Image" r:id="rId3" imgW="3250794" imgH="2069841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4106853"/>
                        <a:ext cx="617488" cy="393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20268"/>
              </p:ext>
            </p:extLst>
          </p:nvPr>
        </p:nvGraphicFramePr>
        <p:xfrm>
          <a:off x="95920" y="8604448"/>
          <a:ext cx="700120" cy="46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Image" r:id="rId5" imgW="4012698" imgH="2653968" progId="">
                  <p:embed/>
                </p:oleObj>
              </mc:Choice>
              <mc:Fallback>
                <p:oleObj name="Image" r:id="rId5" imgW="4012698" imgH="2653968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0" y="8604448"/>
                        <a:ext cx="700120" cy="46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129" y="5382291"/>
            <a:ext cx="1085850" cy="2000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154" y="5791037"/>
            <a:ext cx="1123950" cy="23812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1334104" y="54804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</a:t>
            </a: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58830" y="5371058"/>
            <a:ext cx="1076325" cy="200025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8830" y="5822143"/>
            <a:ext cx="1076325" cy="20955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664" y="840271"/>
            <a:ext cx="1076325" cy="20002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4859" y="814845"/>
            <a:ext cx="1123950" cy="2381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1273" y="1194714"/>
            <a:ext cx="1085850" cy="200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0599" y="1022962"/>
            <a:ext cx="3409950" cy="1752600"/>
          </a:xfrm>
          <a:prstGeom prst="rect">
            <a:avLst/>
          </a:prstGeom>
        </p:spPr>
      </p:pic>
      <p:sp>
        <p:nvSpPr>
          <p:cNvPr id="36" name="TextBox 24"/>
          <p:cNvSpPr txBox="1"/>
          <p:nvPr/>
        </p:nvSpPr>
        <p:spPr>
          <a:xfrm>
            <a:off x="404664" y="1812684"/>
            <a:ext cx="18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den </a:t>
            </a:r>
            <a:r>
              <a:rPr lang="de-DE" dirty="0" err="1"/>
              <a:t>mBot</a:t>
            </a:r>
            <a:r>
              <a:rPr lang="de-DE" dirty="0"/>
              <a:t> mit deiner Hand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473" y="1194714"/>
            <a:ext cx="1076325" cy="209550"/>
          </a:xfrm>
          <a:prstGeom prst="rect">
            <a:avLst/>
          </a:prstGeom>
        </p:spPr>
      </p:pic>
      <p:sp>
        <p:nvSpPr>
          <p:cNvPr id="38" name="TextBox 24"/>
          <p:cNvSpPr txBox="1"/>
          <p:nvPr/>
        </p:nvSpPr>
        <p:spPr>
          <a:xfrm>
            <a:off x="428700" y="6306162"/>
            <a:ext cx="21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</a:t>
            </a:r>
            <a:r>
              <a:rPr lang="de-DE" dirty="0" err="1"/>
              <a:t>mBot</a:t>
            </a:r>
            <a:r>
              <a:rPr lang="de-DE" dirty="0"/>
              <a:t> sucht sich automatisch einen Weg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2386" y="5385527"/>
            <a:ext cx="3552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>
          <a:xfrm>
            <a:off x="1196752" y="107504"/>
            <a:ext cx="4591530" cy="765175"/>
          </a:xfrm>
        </p:spPr>
        <p:txBody>
          <a:bodyPr/>
          <a:lstStyle/>
          <a:p>
            <a:r>
              <a:rPr lang="de-DE" dirty="0"/>
              <a:t>Mentoren Cheat-Sheet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48" y="5004048"/>
            <a:ext cx="2880320" cy="3678581"/>
          </a:xfrm>
          <a:prstGeom prst="rect">
            <a:avLst/>
          </a:prstGeom>
        </p:spPr>
      </p:pic>
      <p:sp>
        <p:nvSpPr>
          <p:cNvPr id="11" name="TextBox 24"/>
          <p:cNvSpPr txBox="1"/>
          <p:nvPr/>
        </p:nvSpPr>
        <p:spPr>
          <a:xfrm>
            <a:off x="476672" y="704703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Beschreibe den Kids den Aufbau des Programms (Folie 2a)</a:t>
            </a:r>
          </a:p>
          <a:p>
            <a:r>
              <a:rPr lang="de-DE" dirty="0"/>
              <a:t>2. Zeige den </a:t>
            </a:r>
            <a:r>
              <a:rPr lang="de-DE" dirty="0" err="1"/>
              <a:t>mBot</a:t>
            </a:r>
            <a:r>
              <a:rPr lang="de-DE" dirty="0"/>
              <a:t> und erkläre die Sensoren und Aktoren</a:t>
            </a:r>
          </a:p>
          <a:p>
            <a:r>
              <a:rPr lang="de-DE" dirty="0"/>
              <a:t>3. Erkläre den groben Ablauf: </a:t>
            </a:r>
          </a:p>
          <a:p>
            <a:r>
              <a:rPr lang="de-DE" dirty="0"/>
              <a:t>BEIDE suchen sich eine Figur aus programmieren nacheinander bis 3b, danach immer abwechselnd.</a:t>
            </a:r>
          </a:p>
          <a:p>
            <a:r>
              <a:rPr lang="de-DE" dirty="0"/>
              <a:t>4. Ob die Bühne geleert wird oder nicht, sollen sie entscheiden.</a:t>
            </a:r>
          </a:p>
          <a:p>
            <a:r>
              <a:rPr lang="de-DE" dirty="0">
                <a:solidFill>
                  <a:srgbClr val="FF0000"/>
                </a:solidFill>
              </a:rPr>
              <a:t>Achtung: Tasten nicht doppelt belegen.</a:t>
            </a:r>
          </a:p>
          <a:p>
            <a:r>
              <a:rPr lang="de-DE" dirty="0"/>
              <a:t>5. Nachdem der Not-Aus eingeführt wurde -&gt; immer drücken nach jeden Versuch.</a:t>
            </a:r>
          </a:p>
          <a:p>
            <a:r>
              <a:rPr lang="de-DE" dirty="0">
                <a:solidFill>
                  <a:srgbClr val="FF0000"/>
                </a:solidFill>
              </a:rPr>
              <a:t>Achtung: Schleifen vor Änderung stoppen! 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Oft speichern! Am besten direkt zu Beginn!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188392" y="5292080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RGB</a:t>
            </a:r>
          </a:p>
          <a:p>
            <a:r>
              <a:rPr lang="de-DE" dirty="0">
                <a:solidFill>
                  <a:srgbClr val="FF0000"/>
                </a:solidFill>
              </a:rPr>
              <a:t>Rot</a:t>
            </a:r>
            <a:r>
              <a:rPr lang="de-DE" dirty="0"/>
              <a:t> – </a:t>
            </a:r>
            <a:r>
              <a:rPr lang="de-DE" dirty="0">
                <a:solidFill>
                  <a:srgbClr val="00B050"/>
                </a:solidFill>
              </a:rPr>
              <a:t>Grün</a:t>
            </a:r>
            <a:r>
              <a:rPr lang="de-DE" dirty="0"/>
              <a:t> – </a:t>
            </a:r>
            <a:r>
              <a:rPr lang="de-DE" dirty="0">
                <a:solidFill>
                  <a:srgbClr val="0070C0"/>
                </a:solidFill>
              </a:rPr>
              <a:t>Blau</a:t>
            </a:r>
            <a:r>
              <a:rPr lang="de-DE" dirty="0"/>
              <a:t> </a:t>
            </a:r>
          </a:p>
          <a:p>
            <a:r>
              <a:rPr lang="de-DE" dirty="0"/>
              <a:t>Alle Farben sind damit möglich. Wie beim Fernseher, wenn man sehr dicht heran geht.</a:t>
            </a:r>
          </a:p>
          <a:p>
            <a:endParaRPr lang="de-DE" dirty="0"/>
          </a:p>
          <a:p>
            <a:r>
              <a:rPr lang="de-DE" b="1" dirty="0"/>
              <a:t>Skala 0 - 255</a:t>
            </a:r>
          </a:p>
        </p:txBody>
      </p:sp>
      <p:pic>
        <p:nvPicPr>
          <p:cNvPr id="14" name="Picture 2" descr="https://bpiinc.files.wordpress.com/2011/11/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99" y="4608003"/>
            <a:ext cx="122413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8" y="7361601"/>
            <a:ext cx="3767860" cy="11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Bildschirmpräsentation (4:3)</PresentationFormat>
  <Paragraphs>66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Image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Simon Rininsland</cp:lastModifiedBy>
  <cp:revision>83</cp:revision>
  <cp:lastPrinted>2016-02-22T15:28:06Z</cp:lastPrinted>
  <dcterms:created xsi:type="dcterms:W3CDTF">2016-01-24T12:55:34Z</dcterms:created>
  <dcterms:modified xsi:type="dcterms:W3CDTF">2017-10-24T09:47:56Z</dcterms:modified>
</cp:coreProperties>
</file>