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0" r:id="rId5"/>
    <p:sldId id="262" r:id="rId6"/>
    <p:sldId id="261" r:id="rId7"/>
    <p:sldId id="264" r:id="rId8"/>
    <p:sldId id="265" r:id="rId9"/>
    <p:sldId id="266" r:id="rId10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3" d="100"/>
          <a:sy n="183" d="100"/>
        </p:scale>
        <p:origin x="-24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DA9BE-C3E7-DE4C-8FB1-F139DFBECC93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EE74-B589-634D-B87E-99A231106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36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EEE74-B589-634D-B87E-99A231106F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36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1600" y="467544"/>
            <a:ext cx="66294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8720" y="323528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077072" y="2843808"/>
            <a:ext cx="253711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</a:t>
            </a:r>
            <a:r>
              <a:rPr lang="de-DE" dirty="0" err="1" smtClean="0"/>
              <a:t>Minecraft</a:t>
            </a:r>
            <a:r>
              <a:rPr lang="de-DE" dirty="0" smtClean="0"/>
              <a:t>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Lukas Hück und Moritz Möller</a:t>
            </a:r>
            <a:endParaRPr lang="de-DE" sz="1100" dirty="0"/>
          </a:p>
        </p:txBody>
      </p:sp>
      <p:pic>
        <p:nvPicPr>
          <p:cNvPr id="2" name="Bild 1" descr="minecraft-kano-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1" y="2195736"/>
            <a:ext cx="3164971" cy="1780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de-DE" dirty="0" smtClean="0"/>
              <a:t>Was ist was hier?</a:t>
            </a:r>
            <a:endParaRPr lang="de-DE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de-DE" dirty="0" smtClean="0"/>
              <a:t>Einführung</a:t>
            </a:r>
            <a:endParaRPr lang="de-DE" dirty="0"/>
          </a:p>
        </p:txBody>
      </p:sp>
      <p:pic>
        <p:nvPicPr>
          <p:cNvPr id="2" name="Bild 1" descr="mm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644250"/>
            <a:ext cx="6345693" cy="356771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48680" y="5724128"/>
            <a:ext cx="311727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1. Setze ein paar Blöcke</a:t>
            </a:r>
            <a:endParaRPr lang="de-DE" dirty="0"/>
          </a:p>
        </p:txBody>
      </p:sp>
      <p:pic>
        <p:nvPicPr>
          <p:cNvPr id="7" name="Bild 6" descr="simple_b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5580112"/>
            <a:ext cx="1728192" cy="116388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548680" y="7020272"/>
            <a:ext cx="311727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2. Baue deine Welt</a:t>
            </a:r>
            <a:endParaRPr lang="de-DE" dirty="0"/>
          </a:p>
        </p:txBody>
      </p:sp>
      <p:pic>
        <p:nvPicPr>
          <p:cNvPr id="12" name="Bild 11" descr="mm_overvie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4" t="84921" b="5720"/>
          <a:stretch/>
        </p:blipFill>
        <p:spPr>
          <a:xfrm>
            <a:off x="3140968" y="7020272"/>
            <a:ext cx="875511" cy="360869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548680" y="7596336"/>
            <a:ext cx="311727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3. Lösche deine Welt</a:t>
            </a:r>
            <a:endParaRPr lang="de-DE" dirty="0"/>
          </a:p>
        </p:txBody>
      </p:sp>
      <p:pic>
        <p:nvPicPr>
          <p:cNvPr id="14" name="Bild 13" descr="button_reset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6" t="48285" r="34106" b="23422"/>
          <a:stretch/>
        </p:blipFill>
        <p:spPr>
          <a:xfrm>
            <a:off x="4581128" y="7668344"/>
            <a:ext cx="1970830" cy="1068723"/>
          </a:xfrm>
          <a:prstGeom prst="rect">
            <a:avLst/>
          </a:prstGeom>
        </p:spPr>
      </p:pic>
      <p:pic>
        <p:nvPicPr>
          <p:cNvPr id="15" name="Bild 14" descr="mm_overvie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2" t="29022" r="645" b="64479"/>
          <a:stretch/>
        </p:blipFill>
        <p:spPr>
          <a:xfrm>
            <a:off x="3068960" y="7668344"/>
            <a:ext cx="908212" cy="250570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>
            <a:off x="4149080" y="7705357"/>
            <a:ext cx="216024" cy="107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509120" y="7524328"/>
            <a:ext cx="2232248" cy="1296144"/>
          </a:xfrm>
          <a:custGeom>
            <a:avLst/>
            <a:gdLst/>
            <a:ahLst/>
            <a:cxnLst/>
            <a:rect l="l" t="t" r="r" b="b"/>
            <a:pathLst>
              <a:path w="2232248" h="1296144">
                <a:moveTo>
                  <a:pt x="0" y="0"/>
                </a:moveTo>
                <a:lnTo>
                  <a:pt x="2088232" y="0"/>
                </a:lnTo>
                <a:lnTo>
                  <a:pt x="2088232" y="792088"/>
                </a:lnTo>
                <a:lnTo>
                  <a:pt x="2232248" y="792088"/>
                </a:lnTo>
                <a:lnTo>
                  <a:pt x="2232248" y="1296144"/>
                </a:lnTo>
                <a:lnTo>
                  <a:pt x="1335421" y="1296144"/>
                </a:lnTo>
                <a:lnTo>
                  <a:pt x="1335421" y="792088"/>
                </a:lnTo>
                <a:lnTo>
                  <a:pt x="864096" y="792088"/>
                </a:lnTo>
                <a:lnTo>
                  <a:pt x="864096" y="1296144"/>
                </a:lnTo>
                <a:lnTo>
                  <a:pt x="0" y="1296144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0"/>
            <a:ext cx="5223578" cy="765175"/>
          </a:xfrm>
        </p:spPr>
        <p:txBody>
          <a:bodyPr/>
          <a:lstStyle/>
          <a:p>
            <a:pPr algn="ctr"/>
            <a:r>
              <a:rPr lang="de-DE" sz="3200" dirty="0" smtClean="0"/>
              <a:t>Wir bauen einen Lava-Turm</a:t>
            </a:r>
            <a:endParaRPr lang="de-DE" sz="3200" dirty="0"/>
          </a:p>
        </p:txBody>
      </p:sp>
      <p:pic>
        <p:nvPicPr>
          <p:cNvPr id="11" name="Bild 10" descr="lava-tower_fi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-8108" r="14521" b="-8108"/>
          <a:stretch/>
        </p:blipFill>
        <p:spPr>
          <a:xfrm>
            <a:off x="1200540" y="319616"/>
            <a:ext cx="4592844" cy="4184288"/>
          </a:xfrm>
          <a:prstGeom prst="rect">
            <a:avLst/>
          </a:prstGeom>
        </p:spPr>
      </p:pic>
      <p:sp>
        <p:nvSpPr>
          <p:cNvPr id="3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4572000"/>
            <a:ext cx="5223578" cy="765175"/>
          </a:xfrm>
        </p:spPr>
        <p:txBody>
          <a:bodyPr/>
          <a:lstStyle/>
          <a:p>
            <a:pPr algn="ctr"/>
            <a:r>
              <a:rPr lang="de-DE" sz="3200" dirty="0" smtClean="0"/>
              <a:t>Wir bauen einen Lava-Turm</a:t>
            </a:r>
            <a:endParaRPr lang="de-DE" sz="3200" dirty="0"/>
          </a:p>
        </p:txBody>
      </p:sp>
      <p:sp>
        <p:nvSpPr>
          <p:cNvPr id="35" name="Rechteck 34"/>
          <p:cNvSpPr/>
          <p:nvPr/>
        </p:nvSpPr>
        <p:spPr>
          <a:xfrm>
            <a:off x="548680" y="5509845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einen See</a:t>
            </a:r>
          </a:p>
          <a:p>
            <a:pPr lvl="1">
              <a:buSzPct val="93000"/>
            </a:pPr>
            <a:r>
              <a:rPr lang="de-DE" dirty="0" smtClean="0"/>
              <a:t>- Größe: 8 breit, 8 lang</a:t>
            </a:r>
          </a:p>
        </p:txBody>
      </p:sp>
      <p:sp>
        <p:nvSpPr>
          <p:cNvPr id="39" name="Rechteck 38"/>
          <p:cNvSpPr/>
          <p:nvPr/>
        </p:nvSpPr>
        <p:spPr>
          <a:xfrm>
            <a:off x="548680" y="6444208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Baue Turm in den See</a:t>
            </a:r>
          </a:p>
          <a:p>
            <a:pPr lvl="1">
              <a:buSzPct val="93000"/>
            </a:pPr>
            <a:r>
              <a:rPr lang="de-DE" dirty="0" smtClean="0"/>
              <a:t>- Größe: 1 breit, 8 hoch, 1 lang</a:t>
            </a:r>
          </a:p>
        </p:txBody>
      </p:sp>
      <p:sp>
        <p:nvSpPr>
          <p:cNvPr id="40" name="Rechteck 39"/>
          <p:cNvSpPr/>
          <p:nvPr/>
        </p:nvSpPr>
        <p:spPr>
          <a:xfrm>
            <a:off x="548680" y="745232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Baue Lava auf den Turm</a:t>
            </a:r>
          </a:p>
          <a:p>
            <a:pPr lvl="1">
              <a:buSzPct val="93000"/>
            </a:pPr>
            <a:r>
              <a:rPr lang="de-DE" dirty="0" smtClean="0"/>
              <a:t>- Größe: 1 breit, 0 hoch, 1 lang</a:t>
            </a:r>
          </a:p>
        </p:txBody>
      </p:sp>
    </p:spTree>
    <p:extLst>
      <p:ext uri="{BB962C8B-B14F-4D97-AF65-F5344CB8AC3E}">
        <p14:creationId xmlns:p14="http://schemas.microsoft.com/office/powerpoint/2010/main" val="35003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6973"/>
            <a:ext cx="5223578" cy="765175"/>
          </a:xfrm>
        </p:spPr>
        <p:txBody>
          <a:bodyPr/>
          <a:lstStyle/>
          <a:p>
            <a:pPr algn="ctr"/>
            <a:r>
              <a:rPr lang="de-DE" sz="3200" dirty="0" smtClean="0"/>
              <a:t>Wir bauen einen Lava-Turm</a:t>
            </a:r>
            <a:endParaRPr lang="de-DE" sz="3200" dirty="0"/>
          </a:p>
        </p:txBody>
      </p:sp>
      <p:sp>
        <p:nvSpPr>
          <p:cNvPr id="28" name="Rechteck 27"/>
          <p:cNvSpPr/>
          <p:nvPr/>
        </p:nvSpPr>
        <p:spPr>
          <a:xfrm>
            <a:off x="548680" y="944818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einen See</a:t>
            </a:r>
          </a:p>
          <a:p>
            <a:pPr lvl="1">
              <a:buSzPct val="93000"/>
            </a:pPr>
            <a:r>
              <a:rPr lang="de-DE" dirty="0" smtClean="0"/>
              <a:t>- Größe: 8 breit, 8 lang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548680" y="1879181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Baue Turm in den See</a:t>
            </a:r>
          </a:p>
          <a:p>
            <a:pPr lvl="1">
              <a:buSzPct val="93000"/>
            </a:pPr>
            <a:r>
              <a:rPr lang="de-DE" dirty="0" smtClean="0"/>
              <a:t>- Größe: 1 breit, 8 hoch, 1 lang</a:t>
            </a:r>
          </a:p>
        </p:txBody>
      </p:sp>
      <p:sp>
        <p:nvSpPr>
          <p:cNvPr id="30" name="Rechteck 29"/>
          <p:cNvSpPr/>
          <p:nvPr/>
        </p:nvSpPr>
        <p:spPr>
          <a:xfrm>
            <a:off x="548680" y="2887293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Baue Lava auf den Turm</a:t>
            </a:r>
          </a:p>
          <a:p>
            <a:pPr lvl="1">
              <a:buSzPct val="93000"/>
            </a:pPr>
            <a:r>
              <a:rPr lang="de-DE" dirty="0" smtClean="0"/>
              <a:t>- Größe: 1 breit, 0 hoch, 1 lang</a:t>
            </a:r>
          </a:p>
        </p:txBody>
      </p:sp>
      <p:pic>
        <p:nvPicPr>
          <p:cNvPr id="12" name="Bild 11" descr="lava-tower_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29" y="611560"/>
            <a:ext cx="2008599" cy="3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4680520" cy="777620"/>
          </a:xfrm>
        </p:spPr>
        <p:txBody>
          <a:bodyPr/>
          <a:lstStyle/>
          <a:p>
            <a:pPr algn="ctr"/>
            <a:r>
              <a:rPr lang="de-DE" sz="2800" dirty="0" smtClean="0"/>
              <a:t>Wir bauen ein Haus</a:t>
            </a:r>
            <a:endParaRPr lang="de-DE" sz="2800" dirty="0"/>
          </a:p>
        </p:txBody>
      </p:sp>
      <p:pic>
        <p:nvPicPr>
          <p:cNvPr id="10" name="Bild 9" descr="house_fi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9" t="-6149" r="13559" b="-6149"/>
          <a:stretch/>
        </p:blipFill>
        <p:spPr>
          <a:xfrm>
            <a:off x="929898" y="448983"/>
            <a:ext cx="4998204" cy="4283934"/>
          </a:xfrm>
          <a:prstGeom prst="rect">
            <a:avLst/>
          </a:prstGeom>
        </p:spPr>
      </p:pic>
      <p:sp>
        <p:nvSpPr>
          <p:cNvPr id="34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4572000"/>
            <a:ext cx="5223578" cy="765175"/>
          </a:xfrm>
        </p:spPr>
        <p:txBody>
          <a:bodyPr/>
          <a:lstStyle/>
          <a:p>
            <a:pPr algn="ctr"/>
            <a:r>
              <a:rPr lang="de-DE" sz="3200" dirty="0" smtClean="0"/>
              <a:t>Wir bauen ein Haus</a:t>
            </a:r>
            <a:endParaRPr lang="de-DE" sz="3200" dirty="0"/>
          </a:p>
        </p:txBody>
      </p:sp>
      <p:sp>
        <p:nvSpPr>
          <p:cNvPr id="36" name="Rechteck 35"/>
          <p:cNvSpPr/>
          <p:nvPr/>
        </p:nvSpPr>
        <p:spPr>
          <a:xfrm>
            <a:off x="548680" y="5509845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einen großen Block aus Holz</a:t>
            </a:r>
          </a:p>
          <a:p>
            <a:pPr lvl="1">
              <a:buSzPct val="93000"/>
            </a:pPr>
            <a:r>
              <a:rPr lang="de-DE" dirty="0" smtClean="0"/>
              <a:t>- Größe: 6 breit, 3 hoch, 5 lang</a:t>
            </a:r>
          </a:p>
        </p:txBody>
      </p:sp>
      <p:sp>
        <p:nvSpPr>
          <p:cNvPr id="37" name="Rechteck 36"/>
          <p:cNvSpPr/>
          <p:nvPr/>
        </p:nvSpPr>
        <p:spPr>
          <a:xfrm>
            <a:off x="548680" y="6300192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Fülle den Block mit Luft aus</a:t>
            </a:r>
          </a:p>
          <a:p>
            <a:pPr lvl="1">
              <a:buSzPct val="93000"/>
            </a:pPr>
            <a:r>
              <a:rPr lang="de-DE" dirty="0" smtClean="0"/>
              <a:t>- Größe: 4 breit, 2 hoch, 3 lang</a:t>
            </a:r>
          </a:p>
        </p:txBody>
      </p:sp>
      <p:sp>
        <p:nvSpPr>
          <p:cNvPr id="38" name="Rechteck 37"/>
          <p:cNvSpPr/>
          <p:nvPr/>
        </p:nvSpPr>
        <p:spPr>
          <a:xfrm>
            <a:off x="548680" y="709228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Baue ein Dach</a:t>
            </a:r>
          </a:p>
          <a:p>
            <a:pPr lvl="1">
              <a:buSzPct val="93000"/>
            </a:pPr>
            <a:r>
              <a:rPr lang="de-DE" dirty="0" smtClean="0"/>
              <a:t>- Größe: 8 breit, 0 hoch, 7 lang</a:t>
            </a:r>
          </a:p>
        </p:txBody>
      </p:sp>
      <p:sp>
        <p:nvSpPr>
          <p:cNvPr id="39" name="Rechteck 38"/>
          <p:cNvSpPr/>
          <p:nvPr/>
        </p:nvSpPr>
        <p:spPr>
          <a:xfrm>
            <a:off x="548680" y="78123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4. Baue ein Fenster</a:t>
            </a:r>
          </a:p>
          <a:p>
            <a:pPr lvl="1">
              <a:buSzPct val="93000"/>
            </a:pPr>
            <a:r>
              <a:rPr lang="de-DE" dirty="0" smtClean="0"/>
              <a:t>- Größe: 0 breit, 1 hoch, 2 lang</a:t>
            </a:r>
          </a:p>
        </p:txBody>
      </p:sp>
    </p:spTree>
    <p:extLst>
      <p:ext uri="{BB962C8B-B14F-4D97-AF65-F5344CB8AC3E}">
        <p14:creationId xmlns:p14="http://schemas.microsoft.com/office/powerpoint/2010/main" val="68192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0"/>
            <a:ext cx="5223578" cy="765175"/>
          </a:xfrm>
        </p:spPr>
        <p:txBody>
          <a:bodyPr/>
          <a:lstStyle/>
          <a:p>
            <a:pPr algn="ctr"/>
            <a:r>
              <a:rPr lang="de-DE" sz="3200" dirty="0" smtClean="0"/>
              <a:t>Wir bauen ein Haus</a:t>
            </a:r>
            <a:endParaRPr lang="de-DE" sz="3200" dirty="0"/>
          </a:p>
        </p:txBody>
      </p:sp>
      <p:sp>
        <p:nvSpPr>
          <p:cNvPr id="27" name="Rechteck 26"/>
          <p:cNvSpPr/>
          <p:nvPr/>
        </p:nvSpPr>
        <p:spPr>
          <a:xfrm>
            <a:off x="548680" y="937845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einen großen Block aus Holz</a:t>
            </a:r>
          </a:p>
          <a:p>
            <a:pPr lvl="1">
              <a:buSzPct val="93000"/>
            </a:pPr>
            <a:r>
              <a:rPr lang="de-DE" dirty="0" smtClean="0"/>
              <a:t>- Größe: 6 breit, 3 hoch, 5 lang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8680" y="1728192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Fülle den Block mit Luft aus</a:t>
            </a:r>
          </a:p>
          <a:p>
            <a:pPr lvl="1">
              <a:buSzPct val="93000"/>
            </a:pPr>
            <a:r>
              <a:rPr lang="de-DE" dirty="0" smtClean="0"/>
              <a:t>- Größe: 4 breit, 2 hoch, 3 lang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548680" y="252028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Baue ein Dach</a:t>
            </a:r>
          </a:p>
          <a:p>
            <a:pPr lvl="1">
              <a:buSzPct val="93000"/>
            </a:pPr>
            <a:r>
              <a:rPr lang="de-DE" dirty="0" smtClean="0"/>
              <a:t>- Größe: 8 breit, 0 hoch, 7 lang</a:t>
            </a:r>
          </a:p>
        </p:txBody>
      </p:sp>
      <p:sp>
        <p:nvSpPr>
          <p:cNvPr id="30" name="Rechteck 29"/>
          <p:cNvSpPr/>
          <p:nvPr/>
        </p:nvSpPr>
        <p:spPr>
          <a:xfrm>
            <a:off x="548680" y="32403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4. Baue ein Fenster</a:t>
            </a:r>
          </a:p>
          <a:p>
            <a:pPr lvl="1">
              <a:buSzPct val="93000"/>
            </a:pPr>
            <a:r>
              <a:rPr lang="de-DE" dirty="0" smtClean="0"/>
              <a:t>- Größe: 0 breit, 1 hoch, 2 lang</a:t>
            </a:r>
          </a:p>
        </p:txBody>
      </p:sp>
      <p:pic>
        <p:nvPicPr>
          <p:cNvPr id="7" name="Bild 6" descr="house_step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19"/>
          <a:stretch/>
        </p:blipFill>
        <p:spPr>
          <a:xfrm>
            <a:off x="4509120" y="551047"/>
            <a:ext cx="1646252" cy="2940833"/>
          </a:xfrm>
          <a:prstGeom prst="rect">
            <a:avLst/>
          </a:prstGeom>
        </p:spPr>
      </p:pic>
      <p:pic>
        <p:nvPicPr>
          <p:cNvPr id="8" name="Bild 7" descr="house_step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4" t="1884" b="65567"/>
          <a:stretch/>
        </p:blipFill>
        <p:spPr>
          <a:xfrm>
            <a:off x="4543820" y="3378232"/>
            <a:ext cx="1563356" cy="9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4680520" cy="777620"/>
          </a:xfrm>
        </p:spPr>
        <p:txBody>
          <a:bodyPr/>
          <a:lstStyle/>
          <a:p>
            <a:pPr algn="ctr"/>
            <a:r>
              <a:rPr lang="de-DE" sz="2800" dirty="0" err="1" smtClean="0"/>
              <a:t>Stairway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Heaven</a:t>
            </a:r>
            <a:endParaRPr lang="de-DE" sz="2800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4572000"/>
            <a:ext cx="5223578" cy="765175"/>
          </a:xfrm>
        </p:spPr>
        <p:txBody>
          <a:bodyPr/>
          <a:lstStyle/>
          <a:p>
            <a:pPr algn="ctr"/>
            <a:r>
              <a:rPr lang="de-DE" sz="3200" dirty="0" err="1"/>
              <a:t>Stairway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Heaven</a:t>
            </a:r>
            <a:endParaRPr lang="de-DE" sz="3200" dirty="0"/>
          </a:p>
        </p:txBody>
      </p:sp>
      <p:sp>
        <p:nvSpPr>
          <p:cNvPr id="36" name="Rechteck 35"/>
          <p:cNvSpPr/>
          <p:nvPr/>
        </p:nvSpPr>
        <p:spPr>
          <a:xfrm>
            <a:off x="548680" y="5932601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</a:t>
            </a:r>
            <a:r>
              <a:rPr lang="de-DE" dirty="0" smtClean="0"/>
              <a:t>Schreibe etwas in den Chat</a:t>
            </a:r>
            <a:endParaRPr lang="de-DE" dirty="0" smtClean="0"/>
          </a:p>
        </p:txBody>
      </p:sp>
      <p:sp>
        <p:nvSpPr>
          <p:cNvPr id="37" name="Rechteck 36"/>
          <p:cNvSpPr/>
          <p:nvPr/>
        </p:nvSpPr>
        <p:spPr>
          <a:xfrm>
            <a:off x="548680" y="672294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</a:t>
            </a:r>
            <a:r>
              <a:rPr lang="de-DE" dirty="0" smtClean="0"/>
              <a:t>Schreibe das selbe nun 5 mal</a:t>
            </a:r>
            <a:endParaRPr lang="de-DE" dirty="0" smtClean="0"/>
          </a:p>
        </p:txBody>
      </p:sp>
      <p:pic>
        <p:nvPicPr>
          <p:cNvPr id="2" name="Bild 1" descr="stairway-to-heaven_fin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" r="20567"/>
          <a:stretch/>
        </p:blipFill>
        <p:spPr>
          <a:xfrm>
            <a:off x="908720" y="611560"/>
            <a:ext cx="5031167" cy="3814763"/>
          </a:xfrm>
          <a:prstGeom prst="rect">
            <a:avLst/>
          </a:prstGeom>
        </p:spPr>
      </p:pic>
      <p:pic>
        <p:nvPicPr>
          <p:cNvPr id="3" name="Bild 2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5930860"/>
            <a:ext cx="2271940" cy="39645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48680" y="7452320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Geht das nicht einfacher?</a:t>
            </a:r>
            <a:endParaRPr lang="de-DE" dirty="0" smtClean="0">
              <a:solidFill>
                <a:schemeClr val="accent6"/>
              </a:solidFill>
            </a:endParaRPr>
          </a:p>
        </p:txBody>
      </p:sp>
      <p:pic>
        <p:nvPicPr>
          <p:cNvPr id="12" name="Bild 11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6516217"/>
            <a:ext cx="1800200" cy="314138"/>
          </a:xfrm>
          <a:prstGeom prst="rect">
            <a:avLst/>
          </a:prstGeom>
        </p:spPr>
      </p:pic>
      <p:pic>
        <p:nvPicPr>
          <p:cNvPr id="13" name="Bild 12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6876257"/>
            <a:ext cx="1800200" cy="314138"/>
          </a:xfrm>
          <a:prstGeom prst="rect">
            <a:avLst/>
          </a:prstGeom>
        </p:spPr>
      </p:pic>
      <p:pic>
        <p:nvPicPr>
          <p:cNvPr id="14" name="Bild 13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7236297"/>
            <a:ext cx="1800200" cy="314138"/>
          </a:xfrm>
          <a:prstGeom prst="rect">
            <a:avLst/>
          </a:prstGeom>
        </p:spPr>
      </p:pic>
      <p:pic>
        <p:nvPicPr>
          <p:cNvPr id="15" name="Bild 14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7596337"/>
            <a:ext cx="1800200" cy="314138"/>
          </a:xfrm>
          <a:prstGeom prst="rect">
            <a:avLst/>
          </a:prstGeom>
        </p:spPr>
      </p:pic>
      <p:pic>
        <p:nvPicPr>
          <p:cNvPr id="16" name="Bild 15" descr="post-to-cha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45024" y="7956377"/>
            <a:ext cx="1800200" cy="3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4680520" cy="777620"/>
          </a:xfrm>
        </p:spPr>
        <p:txBody>
          <a:bodyPr/>
          <a:lstStyle/>
          <a:p>
            <a:pPr algn="ctr"/>
            <a:r>
              <a:rPr lang="de-DE" sz="2800" dirty="0" err="1" smtClean="0"/>
              <a:t>Stairway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Heaven</a:t>
            </a:r>
            <a:endParaRPr lang="de-DE" sz="2800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869718" y="4572000"/>
            <a:ext cx="5223578" cy="765175"/>
          </a:xfrm>
        </p:spPr>
        <p:txBody>
          <a:bodyPr/>
          <a:lstStyle/>
          <a:p>
            <a:pPr algn="ctr"/>
            <a:r>
              <a:rPr lang="de-DE" sz="3200" dirty="0" err="1"/>
              <a:t>Stairway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Heaven</a:t>
            </a:r>
            <a:endParaRPr lang="de-DE" sz="3200" dirty="0"/>
          </a:p>
        </p:txBody>
      </p:sp>
      <p:sp>
        <p:nvSpPr>
          <p:cNvPr id="36" name="Rechteck 35"/>
          <p:cNvSpPr/>
          <p:nvPr/>
        </p:nvSpPr>
        <p:spPr>
          <a:xfrm>
            <a:off x="332656" y="5580112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100 mal Blöcke auf die selbe Position</a:t>
            </a:r>
          </a:p>
          <a:p>
            <a:pPr lvl="1"/>
            <a:r>
              <a:rPr lang="de-DE" dirty="0" smtClean="0"/>
              <a:t>- Größe: 1 breit, 0 hoch, 1 lang</a:t>
            </a:r>
            <a:endParaRPr lang="de-DE" dirty="0" smtClean="0"/>
          </a:p>
        </p:txBody>
      </p:sp>
      <p:sp>
        <p:nvSpPr>
          <p:cNvPr id="17" name="Rechteck 16"/>
          <p:cNvSpPr/>
          <p:nvPr/>
        </p:nvSpPr>
        <p:spPr>
          <a:xfrm>
            <a:off x="701080" y="1119793"/>
            <a:ext cx="403244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</a:t>
            </a:r>
            <a:r>
              <a:rPr lang="de-DE" dirty="0" smtClean="0"/>
              <a:t>Schreibe etwas in den Chat</a:t>
            </a:r>
            <a:endParaRPr lang="de-DE" dirty="0" smtClean="0"/>
          </a:p>
        </p:txBody>
      </p:sp>
      <p:sp>
        <p:nvSpPr>
          <p:cNvPr id="18" name="Rechteck 17"/>
          <p:cNvSpPr/>
          <p:nvPr/>
        </p:nvSpPr>
        <p:spPr>
          <a:xfrm>
            <a:off x="701080" y="1910140"/>
            <a:ext cx="403244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</a:t>
            </a:r>
            <a:r>
              <a:rPr lang="de-DE" dirty="0" smtClean="0"/>
              <a:t>Schreibe das selbe nun 5 mal</a:t>
            </a:r>
            <a:endParaRPr lang="de-DE" dirty="0" smtClean="0"/>
          </a:p>
        </p:txBody>
      </p:sp>
      <p:pic>
        <p:nvPicPr>
          <p:cNvPr id="19" name="Bild 18" descr="post-to-cha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44336" r="56672" b="50887"/>
          <a:stretch/>
        </p:blipFill>
        <p:spPr>
          <a:xfrm>
            <a:off x="3683827" y="1116695"/>
            <a:ext cx="2499134" cy="436103"/>
          </a:xfrm>
          <a:prstGeom prst="rect">
            <a:avLst/>
          </a:prstGeom>
        </p:spPr>
      </p:pic>
      <p:pic>
        <p:nvPicPr>
          <p:cNvPr id="4" name="Bild 3" descr="post-to-chat_5ti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2" y="2483768"/>
            <a:ext cx="2664296" cy="848451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332656" y="6876256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Erstelle eine Variable für die Position der         Stufen</a:t>
            </a:r>
          </a:p>
        </p:txBody>
      </p:sp>
      <p:sp>
        <p:nvSpPr>
          <p:cNvPr id="28" name="Rechteck 27"/>
          <p:cNvSpPr/>
          <p:nvPr/>
        </p:nvSpPr>
        <p:spPr>
          <a:xfrm>
            <a:off x="332656" y="794708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Zähle die Variable nun hoch, um eine Treppe zu bauen</a:t>
            </a:r>
          </a:p>
        </p:txBody>
      </p:sp>
    </p:spTree>
    <p:extLst>
      <p:ext uri="{BB962C8B-B14F-4D97-AF65-F5344CB8AC3E}">
        <p14:creationId xmlns:p14="http://schemas.microsoft.com/office/powerpoint/2010/main" val="169272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35496"/>
            <a:ext cx="4680520" cy="777620"/>
          </a:xfrm>
        </p:spPr>
        <p:txBody>
          <a:bodyPr/>
          <a:lstStyle/>
          <a:p>
            <a:pPr algn="ctr"/>
            <a:r>
              <a:rPr lang="de-DE" sz="2800" dirty="0" err="1" smtClean="0"/>
              <a:t>Stairway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Heaven</a:t>
            </a:r>
            <a:endParaRPr lang="de-DE" sz="2800" dirty="0"/>
          </a:p>
        </p:txBody>
      </p:sp>
      <p:sp>
        <p:nvSpPr>
          <p:cNvPr id="11" name="Rechteck 10"/>
          <p:cNvSpPr/>
          <p:nvPr/>
        </p:nvSpPr>
        <p:spPr>
          <a:xfrm>
            <a:off x="332656" y="971600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Baue 100 mal Blöcke auf die selbe Position</a:t>
            </a:r>
          </a:p>
          <a:p>
            <a:pPr lvl="1"/>
            <a:r>
              <a:rPr lang="de-DE" dirty="0" smtClean="0"/>
              <a:t>- Größe: 1 breit, 0 hoch, 1 lang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32656" y="226774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2. Erstelle eine Variable für die Position der         Stufen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32656" y="333857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3. Zähle die Variable nun hoch, um eine Treppe zu bauen</a:t>
            </a:r>
          </a:p>
        </p:txBody>
      </p:sp>
      <p:pic>
        <p:nvPicPr>
          <p:cNvPr id="7" name="Bild 6" descr="stairway-to-heaven_step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8" y="539552"/>
            <a:ext cx="1512168" cy="1142746"/>
          </a:xfrm>
          <a:prstGeom prst="rect">
            <a:avLst/>
          </a:prstGeom>
        </p:spPr>
      </p:pic>
      <p:pic>
        <p:nvPicPr>
          <p:cNvPr id="8" name="Bild 7" descr="stairway-to-heaven_step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5"/>
          <a:stretch/>
        </p:blipFill>
        <p:spPr>
          <a:xfrm>
            <a:off x="4581128" y="1691680"/>
            <a:ext cx="2167920" cy="1280192"/>
          </a:xfrm>
          <a:prstGeom prst="rect">
            <a:avLst/>
          </a:prstGeom>
        </p:spPr>
      </p:pic>
      <p:pic>
        <p:nvPicPr>
          <p:cNvPr id="9" name="Bild 8" descr="stairway-to-heaven_step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7" y="2987824"/>
            <a:ext cx="2016225" cy="15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Bildschirmpräsentation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 Theme</vt:lpstr>
      <vt:lpstr>Image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Lukas Hück</cp:lastModifiedBy>
  <cp:revision>82</cp:revision>
  <cp:lastPrinted>2016-02-22T15:28:06Z</cp:lastPrinted>
  <dcterms:created xsi:type="dcterms:W3CDTF">2016-01-24T12:55:34Z</dcterms:created>
  <dcterms:modified xsi:type="dcterms:W3CDTF">2016-03-25T12:48:10Z</dcterms:modified>
</cp:coreProperties>
</file>