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301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9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7FB6-941F-46FE-A359-B4CB5C3AF170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B7C66-6C57-4225-9561-E6690A1218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2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DA9BE-C3E7-DE4C-8FB1-F139DFBECC93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EEE74-B589-634D-B87E-99A231106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36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700" y="4499992"/>
            <a:ext cx="6858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16632" y="2464313"/>
            <a:ext cx="6624736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 userDrawn="1"/>
        </p:nvSpPr>
        <p:spPr>
          <a:xfrm>
            <a:off x="0" y="7039691"/>
            <a:ext cx="6741368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7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548680" y="774035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Spickzettel MakeMinecraft</a:t>
            </a:r>
            <a:endParaRPr lang="de-DE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8640" y="776114"/>
            <a:ext cx="1742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Steuerung im Spiel</a:t>
            </a:r>
            <a:endParaRPr lang="de-DE" sz="1600" dirty="0"/>
          </a:p>
        </p:txBody>
      </p:sp>
      <p:sp>
        <p:nvSpPr>
          <p:cNvPr id="4" name="Rectangle 3"/>
          <p:cNvSpPr/>
          <p:nvPr/>
        </p:nvSpPr>
        <p:spPr>
          <a:xfrm>
            <a:off x="260648" y="1114668"/>
            <a:ext cx="6336704" cy="24871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60648" y="1147370"/>
            <a:ext cx="256236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b="1" dirty="0" smtClean="0"/>
              <a:t>W</a:t>
            </a:r>
            <a:r>
              <a:rPr lang="de-DE" sz="1500" dirty="0" smtClean="0"/>
              <a:t>	Vorwärts laufen</a:t>
            </a:r>
          </a:p>
          <a:p>
            <a:r>
              <a:rPr lang="de-DE" sz="1500" b="1" dirty="0" smtClean="0"/>
              <a:t>A</a:t>
            </a:r>
            <a:r>
              <a:rPr lang="de-DE" sz="1500" dirty="0" smtClean="0"/>
              <a:t>	Nach links laufen</a:t>
            </a:r>
          </a:p>
          <a:p>
            <a:r>
              <a:rPr lang="de-DE" sz="1500" b="1" dirty="0" smtClean="0"/>
              <a:t>S</a:t>
            </a:r>
            <a:r>
              <a:rPr lang="de-DE" sz="1500" dirty="0" smtClean="0"/>
              <a:t>	Rückwärts laufen</a:t>
            </a:r>
          </a:p>
          <a:p>
            <a:r>
              <a:rPr lang="de-DE" sz="1500" b="1" dirty="0" smtClean="0"/>
              <a:t>D</a:t>
            </a:r>
            <a:r>
              <a:rPr lang="de-DE" sz="1500" dirty="0" smtClean="0"/>
              <a:t> 	Nach rechts laufen</a:t>
            </a:r>
          </a:p>
          <a:p>
            <a:r>
              <a:rPr lang="de-DE" sz="1500" b="1" dirty="0" smtClean="0"/>
              <a:t>E	</a:t>
            </a:r>
            <a:r>
              <a:rPr lang="de-DE" sz="1500" dirty="0" smtClean="0"/>
              <a:t>Blockauswahl</a:t>
            </a:r>
            <a:endParaRPr lang="de-DE" sz="15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154" y="2411760"/>
            <a:ext cx="3240361" cy="1190043"/>
            <a:chOff x="3356991" y="1100436"/>
            <a:chExt cx="3240361" cy="1190043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1100436"/>
              <a:ext cx="3168352" cy="1095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500" dirty="0"/>
                <a:t> </a:t>
              </a:r>
              <a:r>
                <a:rPr lang="de-DE" sz="1500" dirty="0" smtClean="0"/>
                <a:t>       Umsehen</a:t>
              </a:r>
            </a:p>
            <a:p>
              <a:pPr>
                <a:lnSpc>
                  <a:spcPct val="150000"/>
                </a:lnSpc>
              </a:pPr>
              <a:r>
                <a:rPr lang="de-DE" sz="1500" dirty="0" smtClean="0"/>
                <a:t>        Block zerstören (gedrückt halten)</a:t>
              </a:r>
            </a:p>
            <a:p>
              <a:pPr>
                <a:lnSpc>
                  <a:spcPct val="150000"/>
                </a:lnSpc>
              </a:pPr>
              <a:r>
                <a:rPr lang="de-DE" sz="1500" dirty="0"/>
                <a:t> </a:t>
              </a:r>
              <a:r>
                <a:rPr lang="de-DE" sz="1500" dirty="0" smtClean="0"/>
                <a:t>       Block setzen</a:t>
              </a:r>
              <a:endParaRPr lang="de-DE" sz="15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6991" y="1104114"/>
              <a:ext cx="458258" cy="4582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6992" y="1446793"/>
              <a:ext cx="473965" cy="47396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6992" y="1816514"/>
              <a:ext cx="473965" cy="47396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453515" y="1157338"/>
            <a:ext cx="324313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b="1" dirty="0" smtClean="0"/>
              <a:t>Leertaste</a:t>
            </a:r>
            <a:r>
              <a:rPr lang="de-DE" sz="1500" dirty="0" smtClean="0"/>
              <a:t>	      Springen / Aufsteigen</a:t>
            </a:r>
          </a:p>
          <a:p>
            <a:r>
              <a:rPr lang="de-DE" sz="1500" b="1" dirty="0" smtClean="0"/>
              <a:t>Links Shift</a:t>
            </a:r>
            <a:r>
              <a:rPr lang="de-DE" sz="1500" dirty="0" smtClean="0"/>
              <a:t>	      Absteigen</a:t>
            </a:r>
          </a:p>
          <a:p>
            <a:r>
              <a:rPr lang="de-DE" sz="1500" b="1" dirty="0" smtClean="0"/>
              <a:t>2x Leertaste</a:t>
            </a:r>
            <a:r>
              <a:rPr lang="de-DE" sz="1500" dirty="0"/>
              <a:t> </a:t>
            </a:r>
            <a:r>
              <a:rPr lang="de-DE" sz="1500" dirty="0" smtClean="0"/>
              <a:t>    Flugmodus</a:t>
            </a:r>
          </a:p>
          <a:p>
            <a:r>
              <a:rPr lang="de-DE" sz="1500" b="1" dirty="0" smtClean="0"/>
              <a:t>Mausrad	      </a:t>
            </a:r>
            <a:r>
              <a:rPr lang="de-DE" sz="1500" dirty="0" smtClean="0"/>
              <a:t>Block wechseln</a:t>
            </a:r>
          </a:p>
          <a:p>
            <a:r>
              <a:rPr lang="de-DE" sz="1500" b="1" dirty="0" smtClean="0"/>
              <a:t>Tabulator	     </a:t>
            </a:r>
            <a:r>
              <a:rPr lang="de-DE" sz="1500" dirty="0" smtClean="0"/>
              <a:t> In Spielmodus wechseln</a:t>
            </a:r>
            <a:endParaRPr lang="de-DE" sz="1500" b="1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28989" r="92702" b="46684"/>
          <a:stretch/>
        </p:blipFill>
        <p:spPr>
          <a:xfrm>
            <a:off x="260648" y="3971524"/>
            <a:ext cx="851485" cy="18246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3026" y="3971524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Aktionen (In den Chat posten, Sleep)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95622" y="4263912"/>
            <a:ext cx="411599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Zahlenwerte (x/y/z , Einzelwerte, Rechenoperationen)</a:t>
            </a:r>
            <a:endParaRPr lang="de-D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295622" y="4576053"/>
            <a:ext cx="542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Werte und Blöcke setzen (Blöcke, Fußboden, Variablen, Spieler Position)</a:t>
            </a:r>
            <a:endParaRPr lang="de-DE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622" y="4886394"/>
            <a:ext cx="5126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Werte und Blöcke erhalten (Blocktypen, Variablen, Blockpositionen)</a:t>
            </a:r>
            <a:endParaRPr lang="de-DE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622" y="5180582"/>
            <a:ext cx="2219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Schleifen (Wiederholungen)</a:t>
            </a:r>
            <a:endParaRPr lang="de-DE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97542" y="547477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Logik (Bedingungen, Vergleiche)</a:t>
            </a:r>
            <a:endParaRPr lang="de-DE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80" t="90593" r="533" b="5382"/>
          <a:stretch/>
        </p:blipFill>
        <p:spPr>
          <a:xfrm>
            <a:off x="276496" y="6285334"/>
            <a:ext cx="1006529" cy="2719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96406" y="6267406"/>
            <a:ext cx="2951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Welt mit definierten Blöcken erstellen</a:t>
            </a:r>
            <a:endParaRPr lang="de-DE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0" t="66200" r="45164" b="29536"/>
          <a:stretch/>
        </p:blipFill>
        <p:spPr>
          <a:xfrm>
            <a:off x="276496" y="7586312"/>
            <a:ext cx="1006529" cy="3446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0" t="52950" r="39738" b="42659"/>
          <a:stretch/>
        </p:blipFill>
        <p:spPr>
          <a:xfrm>
            <a:off x="276497" y="7154882"/>
            <a:ext cx="1006529" cy="2803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9" t="52611" r="50369" b="42304"/>
          <a:stretch/>
        </p:blipFill>
        <p:spPr>
          <a:xfrm>
            <a:off x="285163" y="6716131"/>
            <a:ext cx="997863" cy="2851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8" t="66139" r="41107" b="29707"/>
          <a:stretch/>
        </p:blipFill>
        <p:spPr>
          <a:xfrm>
            <a:off x="286095" y="8074508"/>
            <a:ext cx="478609" cy="2880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13811" y="6704794"/>
            <a:ext cx="1908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Welt / Blöcke speichern</a:t>
            </a:r>
            <a:endParaRPr lang="de-DE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319169" y="7127487"/>
            <a:ext cx="16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Welt / Blöcke laden</a:t>
            </a:r>
            <a:endParaRPr lang="de-DE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319169" y="7586312"/>
            <a:ext cx="4249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Neue Welt erstellen (alles bisher gebaute wird entfernt)</a:t>
            </a:r>
            <a:endParaRPr lang="de-DE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8574" y="8045137"/>
            <a:ext cx="259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Alle definierten Blöcke entfernen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776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Moritz Möller</cp:lastModifiedBy>
  <cp:revision>88</cp:revision>
  <cp:lastPrinted>2016-02-22T15:28:06Z</cp:lastPrinted>
  <dcterms:created xsi:type="dcterms:W3CDTF">2016-01-24T12:55:34Z</dcterms:created>
  <dcterms:modified xsi:type="dcterms:W3CDTF">2016-04-22T09:09:31Z</dcterms:modified>
</cp:coreProperties>
</file>