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1" r:id="rId6"/>
    <p:sldId id="262" r:id="rId7"/>
    <p:sldId id="266" r:id="rId8"/>
    <p:sldId id="271" r:id="rId9"/>
    <p:sldId id="270" r:id="rId10"/>
    <p:sldId id="264" r:id="rId11"/>
    <p:sldId id="272" r:id="rId12"/>
    <p:sldId id="268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411132-854D-4004-AEAA-5A8949ABAB4B}">
  <a:tblStyle styleId="{55411132-854D-4004-AEAA-5A8949ABA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DA67DE-49CB-4FF4-A0C0-A90AEA81CB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75775" y="2498800"/>
            <a:ext cx="3943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275775" y="14774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6843351" y="-85383"/>
            <a:ext cx="2548648" cy="5472394"/>
            <a:chOff x="6843351" y="-85383"/>
            <a:chExt cx="2548648" cy="5472394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351" y="-85383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77175" y="4272188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720000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3307138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3"/>
          </p:nvPr>
        </p:nvSpPr>
        <p:spPr>
          <a:xfrm>
            <a:off x="5894275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720000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5"/>
          </p:nvPr>
        </p:nvSpPr>
        <p:spPr>
          <a:xfrm>
            <a:off x="3307163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6"/>
          </p:nvPr>
        </p:nvSpPr>
        <p:spPr>
          <a:xfrm>
            <a:off x="5894325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103601" y="-737012"/>
            <a:ext cx="10103376" cy="6066399"/>
            <a:chOff x="103601" y="-737012"/>
            <a:chExt cx="10103376" cy="6066399"/>
          </a:xfrm>
        </p:grpSpPr>
        <p:pic>
          <p:nvPicPr>
            <p:cNvPr id="165" name="Google Shape;165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77175" y="4214563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848687" y="17934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3601" y="4319117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7025" y="-737012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"/>
          </p:nvPr>
        </p:nvSpPr>
        <p:spPr>
          <a:xfrm>
            <a:off x="1468525" y="12250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2"/>
          </p:nvPr>
        </p:nvSpPr>
        <p:spPr>
          <a:xfrm>
            <a:off x="1468526" y="17509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3"/>
          </p:nvPr>
        </p:nvSpPr>
        <p:spPr>
          <a:xfrm>
            <a:off x="5318052" y="17509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4"/>
          </p:nvPr>
        </p:nvSpPr>
        <p:spPr>
          <a:xfrm>
            <a:off x="1468526" y="35442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5"/>
          </p:nvPr>
        </p:nvSpPr>
        <p:spPr>
          <a:xfrm>
            <a:off x="5318052" y="35442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6"/>
          </p:nvPr>
        </p:nvSpPr>
        <p:spPr>
          <a:xfrm>
            <a:off x="1468525" y="30183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7"/>
          </p:nvPr>
        </p:nvSpPr>
        <p:spPr>
          <a:xfrm>
            <a:off x="5318050" y="12250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8"/>
          </p:nvPr>
        </p:nvSpPr>
        <p:spPr>
          <a:xfrm>
            <a:off x="5318050" y="30183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-1159950" y="-312008"/>
            <a:ext cx="10703673" cy="5147822"/>
            <a:chOff x="-1159950" y="-312008"/>
            <a:chExt cx="10703673" cy="5147822"/>
          </a:xfrm>
        </p:grpSpPr>
        <p:pic>
          <p:nvPicPr>
            <p:cNvPr id="180" name="Google Shape;18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0" y="-152012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08312" y="37542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" y="-312008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93262" y="-130813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159950" y="2955863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3524999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3524999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8"/>
          </p:nvPr>
        </p:nvSpPr>
        <p:spPr>
          <a:xfrm>
            <a:off x="3524999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4"/>
          </p:nvPr>
        </p:nvSpPr>
        <p:spPr>
          <a:xfrm>
            <a:off x="3524999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6709212" y="-1811000"/>
            <a:ext cx="3761625" cy="7237639"/>
            <a:chOff x="6709212" y="-1811000"/>
            <a:chExt cx="3761625" cy="7237639"/>
          </a:xfrm>
        </p:grpSpPr>
        <p:pic>
          <p:nvPicPr>
            <p:cNvPr id="200" name="Google Shape;20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19600" y="354668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64737" y="-1811000"/>
              <a:ext cx="3006100" cy="300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09212" y="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4"/>
          <p:cNvCxnSpPr/>
          <p:nvPr/>
        </p:nvCxnSpPr>
        <p:spPr>
          <a:xfrm>
            <a:off x="-109200" y="542425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Google Shape;2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3675" y="628063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0263" y="1966125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1937" y="-900"/>
            <a:ext cx="543324" cy="5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412" y="2774550"/>
            <a:ext cx="543324" cy="5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25"/>
          <p:cNvCxnSpPr/>
          <p:nvPr/>
        </p:nvCxnSpPr>
        <p:spPr>
          <a:xfrm>
            <a:off x="-109200" y="3947975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" name="Google Shape;2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72175" y="1883788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87950" y="-364525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12" y="4750825"/>
            <a:ext cx="543324" cy="5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41412" y="4132200"/>
            <a:ext cx="543324" cy="5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-190599" y="-223133"/>
            <a:ext cx="9734323" cy="5946457"/>
            <a:chOff x="-190599" y="-223133"/>
            <a:chExt cx="9734323" cy="5946457"/>
          </a:xfrm>
        </p:grpSpPr>
        <p:pic>
          <p:nvPicPr>
            <p:cNvPr id="25" name="Google Shape;2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0" y="4608500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06350" y="459712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90599" y="-223133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Google Shape;28;p4"/>
          <p:cNvCxnSpPr/>
          <p:nvPr/>
        </p:nvCxnSpPr>
        <p:spPr>
          <a:xfrm>
            <a:off x="-101575" y="4608500"/>
            <a:ext cx="943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923250" y="2574151"/>
            <a:ext cx="25677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1715375" y="2574150"/>
            <a:ext cx="25056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71537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3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38175" y="-419958"/>
            <a:ext cx="10346948" cy="6366897"/>
            <a:chOff x="-738175" y="-419958"/>
            <a:chExt cx="10346948" cy="6366897"/>
          </a:xfrm>
        </p:grpSpPr>
        <p:pic>
          <p:nvPicPr>
            <p:cNvPr id="36" name="Google Shape;3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38175" y="406698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3950" y="2806938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287" y="142775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22176" y="-419958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-109200" y="4608500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8"/>
          <p:cNvGrpSpPr/>
          <p:nvPr/>
        </p:nvGrpSpPr>
        <p:grpSpPr>
          <a:xfrm>
            <a:off x="-787950" y="-1232288"/>
            <a:ext cx="10209477" cy="5237127"/>
            <a:chOff x="-787950" y="-1232288"/>
            <a:chExt cx="10209477" cy="5237127"/>
          </a:xfrm>
        </p:grpSpPr>
        <p:pic>
          <p:nvPicPr>
            <p:cNvPr id="60" name="Google Shape;6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41575" y="212488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87950" y="-1232288"/>
              <a:ext cx="3006100" cy="300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52162" y="-6117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687" y="33572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201925" y="288000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-109200" y="2571750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9"/>
          <p:cNvGrpSpPr/>
          <p:nvPr/>
        </p:nvGrpSpPr>
        <p:grpSpPr>
          <a:xfrm>
            <a:off x="0" y="348438"/>
            <a:ext cx="9215111" cy="5808175"/>
            <a:chOff x="0" y="348438"/>
            <a:chExt cx="9215111" cy="5808175"/>
          </a:xfrm>
        </p:grpSpPr>
        <p:pic>
          <p:nvPicPr>
            <p:cNvPr id="69" name="Google Shape;6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34843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853550" y="3150512"/>
              <a:ext cx="3006100" cy="300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1787" y="43819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58662" y="8357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" hasCustomPrompt="1"/>
          </p:nvPr>
        </p:nvSpPr>
        <p:spPr>
          <a:xfrm>
            <a:off x="7613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7613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33844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33844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600752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 hasCustomPrompt="1"/>
          </p:nvPr>
        </p:nvSpPr>
        <p:spPr>
          <a:xfrm>
            <a:off x="60075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761375" y="2168475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8"/>
          </p:nvPr>
        </p:nvSpPr>
        <p:spPr>
          <a:xfrm>
            <a:off x="3384450" y="2168475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9"/>
          </p:nvPr>
        </p:nvSpPr>
        <p:spPr>
          <a:xfrm>
            <a:off x="6007525" y="2168475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3"/>
          </p:nvPr>
        </p:nvSpPr>
        <p:spPr>
          <a:xfrm>
            <a:off x="761375" y="3601950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3384450" y="3601950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6007525" y="3601950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86500" y="-1434937"/>
            <a:ext cx="9410948" cy="6968519"/>
            <a:chOff x="86500" y="-1434937"/>
            <a:chExt cx="9410948" cy="6968519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6675" y="-1434937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500" y="8917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38201" y="4627879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625" y="3514300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 hasCustomPrompt="1"/>
          </p:nvPr>
        </p:nvSpPr>
        <p:spPr>
          <a:xfrm>
            <a:off x="798388" y="26721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798388" y="3583497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9611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3"/>
          </p:nvPr>
        </p:nvSpPr>
        <p:spPr>
          <a:xfrm>
            <a:off x="2825700" y="187250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6721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5"/>
          </p:nvPr>
        </p:nvSpPr>
        <p:spPr>
          <a:xfrm>
            <a:off x="4853013" y="3583497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-306938" y="-231775"/>
            <a:ext cx="7928674" cy="4912999"/>
            <a:chOff x="-306938" y="-231775"/>
            <a:chExt cx="7928674" cy="4912999"/>
          </a:xfrm>
        </p:grpSpPr>
        <p:pic>
          <p:nvPicPr>
            <p:cNvPr id="117" name="Google Shape;117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06938" y="41379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8412" y="-23177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mohammedali11/xray-image-dataset-for-covid19-detection-a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632317" y="1062714"/>
            <a:ext cx="7704000" cy="12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Covid-19 Image Classification</a:t>
            </a:r>
            <a:br>
              <a:rPr lang="en-IN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1600" dirty="0">
                <a:solidFill>
                  <a:schemeClr val="accent5">
                    <a:lumMod val="75000"/>
                  </a:schemeClr>
                </a:solidFill>
              </a:rPr>
              <a:t>Deep learning with Pytorch</a:t>
            </a:r>
            <a:br>
              <a:rPr lang="en-IN" sz="3200" dirty="0">
                <a:solidFill>
                  <a:schemeClr val="accent5">
                    <a:lumMod val="75000"/>
                  </a:schemeClr>
                </a:solidFill>
              </a:rPr>
            </a:b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5066779" y="4127326"/>
            <a:ext cx="4140100" cy="53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Guided by: Dr. Mohammed Yousefhussien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B07CB-55E8-139B-2EC2-3B851395242A}"/>
              </a:ext>
            </a:extLst>
          </p:cNvPr>
          <p:cNvSpPr txBox="1"/>
          <p:nvPr/>
        </p:nvSpPr>
        <p:spPr>
          <a:xfrm>
            <a:off x="0" y="412732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Prepared by: Dev Patel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Student Id: 1211076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256360" y="4579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Conclusion</a:t>
            </a:r>
            <a:endParaRPr sz="3600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5FE0A-31B6-501A-C277-A41D51C7437E}"/>
              </a:ext>
            </a:extLst>
          </p:cNvPr>
          <p:cNvSpPr txBox="1"/>
          <p:nvPr/>
        </p:nvSpPr>
        <p:spPr>
          <a:xfrm>
            <a:off x="209282" y="1824026"/>
            <a:ext cx="80203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4">
                    <a:lumMod val="85000"/>
                  </a:schemeClr>
                </a:solidFill>
              </a:rPr>
              <a:t>In summary, I have developed a strong AI model to detect COVID-19 from chest X-ray images.</a:t>
            </a:r>
          </a:p>
          <a:p>
            <a:r>
              <a:rPr lang="en-US" sz="1800" dirty="0">
                <a:solidFill>
                  <a:schemeClr val="accent4">
                    <a:lumMod val="85000"/>
                  </a:schemeClr>
                </a:solidFill>
              </a:rPr>
              <a:t>It's quite good at distinguishing between positive and negative cases. However, there's still chance for improvement, especially in handling imbalances between different types of cases. I will also fine-tune the model further to better to detect cases. By  adjusting the model and training it more, I can aim to make it even better at helping in the fight against COVID-19 situation in future also.</a:t>
            </a:r>
            <a:endParaRPr lang="en-IN" sz="1800" dirty="0">
              <a:solidFill>
                <a:schemeClr val="accent4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516E-282B-CCB7-CDE6-90026D6B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6" y="2012931"/>
            <a:ext cx="7704000" cy="111763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i="1" dirty="0">
                <a:solidFill>
                  <a:schemeClr val="accent4">
                    <a:lumMod val="85000"/>
                  </a:schemeClr>
                </a:solidFill>
              </a:rPr>
              <a:t>Any Doubts </a:t>
            </a:r>
          </a:p>
        </p:txBody>
      </p:sp>
    </p:spTree>
    <p:extLst>
      <p:ext uri="{BB962C8B-B14F-4D97-AF65-F5344CB8AC3E}">
        <p14:creationId xmlns:p14="http://schemas.microsoft.com/office/powerpoint/2010/main" val="3091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569 Thank You Black People Stock Video Footage - 4K and HD Video Clips |  Shutterstock">
            <a:extLst>
              <a:ext uri="{FF2B5EF4-FFF2-40B4-BE49-F238E27FC236}">
                <a16:creationId xmlns:a16="http://schemas.microsoft.com/office/drawing/2014/main" id="{C9EF5B25-5294-264C-F364-13BCC692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9" y="438411"/>
            <a:ext cx="7722296" cy="423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 idx="2"/>
          </p:nvPr>
        </p:nvSpPr>
        <p:spPr>
          <a:xfrm>
            <a:off x="7613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3"/>
          </p:nvPr>
        </p:nvSpPr>
        <p:spPr>
          <a:xfrm>
            <a:off x="761375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"/>
          </p:nvPr>
        </p:nvSpPr>
        <p:spPr>
          <a:xfrm>
            <a:off x="33844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5"/>
          </p:nvPr>
        </p:nvSpPr>
        <p:spPr>
          <a:xfrm>
            <a:off x="33844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title" idx="6"/>
          </p:nvPr>
        </p:nvSpPr>
        <p:spPr>
          <a:xfrm>
            <a:off x="600752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title" idx="7"/>
          </p:nvPr>
        </p:nvSpPr>
        <p:spPr>
          <a:xfrm>
            <a:off x="6007525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1"/>
          </p:nvPr>
        </p:nvSpPr>
        <p:spPr>
          <a:xfrm>
            <a:off x="488371" y="2182502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subTitle" idx="8"/>
          </p:nvPr>
        </p:nvSpPr>
        <p:spPr>
          <a:xfrm>
            <a:off x="2887250" y="2202446"/>
            <a:ext cx="252783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Description</a:t>
            </a:r>
            <a:endParaRPr dirty="0"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9"/>
          </p:nvPr>
        </p:nvSpPr>
        <p:spPr>
          <a:xfrm>
            <a:off x="6007525" y="2351462"/>
            <a:ext cx="283585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selection and Architecture</a:t>
            </a:r>
            <a:endParaRPr dirty="0"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13"/>
          </p:nvPr>
        </p:nvSpPr>
        <p:spPr>
          <a:xfrm>
            <a:off x="555991" y="3615910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</a:t>
            </a:r>
            <a:endParaRPr dirty="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4"/>
          </p:nvPr>
        </p:nvSpPr>
        <p:spPr>
          <a:xfrm>
            <a:off x="2863471" y="3615193"/>
            <a:ext cx="275956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 handled 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15"/>
          </p:nvPr>
        </p:nvSpPr>
        <p:spPr>
          <a:xfrm>
            <a:off x="6007525" y="3601950"/>
            <a:ext cx="237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Lesson  learned</a:t>
            </a:r>
            <a:endParaRPr dirty="0"/>
          </a:p>
        </p:txBody>
      </p:sp>
      <p:cxnSp>
        <p:nvCxnSpPr>
          <p:cNvPr id="263" name="Google Shape;263;p31"/>
          <p:cNvCxnSpPr/>
          <p:nvPr/>
        </p:nvCxnSpPr>
        <p:spPr>
          <a:xfrm>
            <a:off x="-101575" y="2822800"/>
            <a:ext cx="943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4439955" y="1068484"/>
            <a:ext cx="449806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Introduction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title" idx="2"/>
          </p:nvPr>
        </p:nvSpPr>
        <p:spPr>
          <a:xfrm>
            <a:off x="3881205" y="306217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70" name="Google Shape;270;p32"/>
          <p:cNvCxnSpPr/>
          <p:nvPr/>
        </p:nvCxnSpPr>
        <p:spPr>
          <a:xfrm>
            <a:off x="0" y="2522627"/>
            <a:ext cx="925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50" y="3017138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12" y="-686900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412" y="3921750"/>
            <a:ext cx="543324" cy="5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B8CA4-82BD-BF8D-0773-B726EFC6CE32}"/>
              </a:ext>
            </a:extLst>
          </p:cNvPr>
          <p:cNvSpPr txBox="1"/>
          <p:nvPr/>
        </p:nvSpPr>
        <p:spPr>
          <a:xfrm>
            <a:off x="2556006" y="2604710"/>
            <a:ext cx="658799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Develop a deep learning model using PyTorch to detect COVID-19 from chest X-ray images.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Dataset: Approximately 400 chest X-ray images labeled as COVID-19 positive or negative by medical professionals.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Model architecture: Utilization of convolutional neural network (CNN) layers for feature extraction and classification.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Leveraging machine learning techniques to support medical diagnosis and decision-making processes.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1227165" y="4112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u="sng" dirty="0"/>
              <a:t>Dataset Description</a:t>
            </a:r>
            <a:br>
              <a:rPr lang="en-IN" u="sng" dirty="0"/>
            </a:br>
            <a:endParaRPr u="sng" dirty="0"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1"/>
          </p:nvPr>
        </p:nvSpPr>
        <p:spPr>
          <a:xfrm>
            <a:off x="174198" y="1109777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3600" dirty="0"/>
              <a:t>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8"/>
          </p:nvPr>
        </p:nvSpPr>
        <p:spPr>
          <a:xfrm>
            <a:off x="5789637" y="2963413"/>
            <a:ext cx="2591746" cy="907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dirty="0">
                <a:latin typeface="Raleway" pitchFamily="2" charset="0"/>
              </a:rPr>
              <a:t>Each class has around 198 images.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dirty="0">
                <a:latin typeface="Raleway" pitchFamily="2" charset="0"/>
              </a:rPr>
              <a:t>Dataset size: 184 MB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0" dirty="0">
              <a:latin typeface="Raleway" pitchFamily="2" charset="0"/>
            </a:endParaRPr>
          </a:p>
        </p:txBody>
      </p:sp>
      <p:cxnSp>
        <p:nvCxnSpPr>
          <p:cNvPr id="374" name="Google Shape;374;p36"/>
          <p:cNvCxnSpPr/>
          <p:nvPr/>
        </p:nvCxnSpPr>
        <p:spPr>
          <a:xfrm>
            <a:off x="-109200" y="2955875"/>
            <a:ext cx="925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B00AD49-6FDE-165E-6467-A998DD5A0C7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3264" y="2950843"/>
            <a:ext cx="2053847" cy="1027800"/>
          </a:xfrm>
        </p:spPr>
        <p:txBody>
          <a:bodyPr/>
          <a:lstStyle/>
          <a:p>
            <a:r>
              <a:rPr lang="en-IN" dirty="0"/>
              <a:t>Dataset Source</a:t>
            </a:r>
          </a:p>
          <a:p>
            <a:r>
              <a:rPr lang="en-IN" dirty="0">
                <a:hlinkClick r:id="rId3"/>
              </a:rPr>
              <a:t>Kaggle Dataset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68D260-F778-629A-C1E2-115A2751410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135357" y="2973091"/>
            <a:ext cx="2384729" cy="572700"/>
          </a:xfrm>
        </p:spPr>
        <p:txBody>
          <a:bodyPr/>
          <a:lstStyle/>
          <a:p>
            <a:r>
              <a:rPr lang="en-IN" dirty="0"/>
              <a:t>Dataset has around 400 </a:t>
            </a:r>
          </a:p>
          <a:p>
            <a:r>
              <a:rPr lang="en-IN" dirty="0"/>
              <a:t>Total Images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79AAD53-F4C0-074D-E0BD-EF626B2F0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965" y="1865963"/>
            <a:ext cx="914400" cy="914400"/>
          </a:xfrm>
          <a:prstGeom prst="rect">
            <a:avLst/>
          </a:prstGeom>
        </p:spPr>
      </p:pic>
      <p:pic>
        <p:nvPicPr>
          <p:cNvPr id="9" name="Graphic 8" descr="Camera">
            <a:extLst>
              <a:ext uri="{FF2B5EF4-FFF2-40B4-BE49-F238E27FC236}">
                <a16:creationId xmlns:a16="http://schemas.microsoft.com/office/drawing/2014/main" id="{514489D4-AA86-FD9E-6250-2363826A9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834" y="1850888"/>
            <a:ext cx="914400" cy="914400"/>
          </a:xfrm>
          <a:prstGeom prst="rect">
            <a:avLst/>
          </a:prstGeom>
        </p:spPr>
      </p:pic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4D6534BC-0EA8-A182-F6A2-71721235A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1703" y="186596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1440000" y="214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u="sng" dirty="0"/>
              <a:t>Model selection and Architecture</a:t>
            </a:r>
            <a:br>
              <a:rPr lang="en-IN" u="sng" dirty="0"/>
            </a:br>
            <a:endParaRPr u="sng" dirty="0"/>
          </a:p>
        </p:txBody>
      </p:sp>
      <p:cxnSp>
        <p:nvCxnSpPr>
          <p:cNvPr id="302" name="Google Shape;302;p34"/>
          <p:cNvCxnSpPr/>
          <p:nvPr/>
        </p:nvCxnSpPr>
        <p:spPr>
          <a:xfrm>
            <a:off x="-101575" y="2512450"/>
            <a:ext cx="925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1B4E447-689C-57C9-BCE6-3DE207ED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4" y="830259"/>
            <a:ext cx="4927386" cy="2101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61F6F2-FA01-1B9C-D2A5-491BC808883E}"/>
              </a:ext>
            </a:extLst>
          </p:cNvPr>
          <p:cNvSpPr txBox="1"/>
          <p:nvPr/>
        </p:nvSpPr>
        <p:spPr>
          <a:xfrm>
            <a:off x="1139780" y="2974413"/>
            <a:ext cx="7553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study utilizes a pre-trained ResNet-18 model as the foundational architecture for a program aimed at classifying chest X-ray images into COVID-19 positive and negative cases. By fine-tuning the ResNet-18 model with a specific dataset, the study seeks to optimize its performance for accurate diagnosis. Leveraging the existing knowledge within the ResNet-18 model, acquired from a diverse dataset, contributes to improving the model's accuracy and effectiveness in detecting COVID-19 from X-ray images.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3E421B-9463-23A6-F117-3D73B8C2A12E}"/>
              </a:ext>
            </a:extLst>
          </p:cNvPr>
          <p:cNvSpPr txBox="1"/>
          <p:nvPr/>
        </p:nvSpPr>
        <p:spPr>
          <a:xfrm>
            <a:off x="101814" y="-32762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2574558" y="747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u="sng" dirty="0"/>
              <a:t>Outcome(Result)</a:t>
            </a:r>
            <a:br>
              <a:rPr lang="en-IN" u="sng" dirty="0"/>
            </a:br>
            <a:endParaRPr u="sng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385147" y="2059279"/>
            <a:ext cx="8263015" cy="2645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 the training process after 5 epochs my selected ResNet-18 model achieved a training accuracy of 99.32 % and at the same time validation accuracy losses 0.9655 %. Moreover, in the confusion matrix for precision, recall, and F1 score the model gain 97.00 %, 96.57 %, 96.99  respectively. By looking on to these evaluation result metrics gives us a proper understanding of the model output with total 5 number of epochs.</a:t>
            </a:r>
            <a:endParaRPr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E5454-FA76-C151-C830-3F9427E30568}"/>
              </a:ext>
            </a:extLst>
          </p:cNvPr>
          <p:cNvSpPr txBox="1"/>
          <p:nvPr/>
        </p:nvSpPr>
        <p:spPr>
          <a:xfrm>
            <a:off x="282116" y="264017"/>
            <a:ext cx="126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E59432-8336-0EF7-B29F-F940670A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88353"/>
            <a:ext cx="3742644" cy="3198791"/>
          </a:xfrm>
          <a:prstGeom prst="rect">
            <a:avLst/>
          </a:prstGeom>
        </p:spPr>
      </p:pic>
      <p:pic>
        <p:nvPicPr>
          <p:cNvPr id="10" name="Picture 9" descr="A graph of loss and weight loss&#10;&#10;Description automatically generated with medium confidence">
            <a:extLst>
              <a:ext uri="{FF2B5EF4-FFF2-40B4-BE49-F238E27FC236}">
                <a16:creationId xmlns:a16="http://schemas.microsoft.com/office/drawing/2014/main" id="{862557FF-1DB0-9BB1-62E4-9D6AA630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68" y="1313644"/>
            <a:ext cx="4090573" cy="2975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1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x-ray of a lungs&#10;&#10;Description automatically generated">
            <a:extLst>
              <a:ext uri="{FF2B5EF4-FFF2-40B4-BE49-F238E27FC236}">
                <a16:creationId xmlns:a16="http://schemas.microsoft.com/office/drawing/2014/main" id="{144D806E-7743-5764-9704-0E51EF50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4" y="1464006"/>
            <a:ext cx="2604770" cy="253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x-ray of a chest&#10;&#10;Description automatically generated">
            <a:extLst>
              <a:ext uri="{FF2B5EF4-FFF2-40B4-BE49-F238E27FC236}">
                <a16:creationId xmlns:a16="http://schemas.microsoft.com/office/drawing/2014/main" id="{BC7F91B5-8B96-4E7A-02D3-AA357A78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00" y="1464006"/>
            <a:ext cx="2788285" cy="253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9F35D-84A0-9CB1-3802-E21497929EA7}"/>
              </a:ext>
            </a:extLst>
          </p:cNvPr>
          <p:cNvSpPr txBox="1"/>
          <p:nvPr/>
        </p:nvSpPr>
        <p:spPr>
          <a:xfrm>
            <a:off x="1242897" y="180304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accent5">
                    <a:lumMod val="75000"/>
                  </a:schemeClr>
                </a:solidFill>
              </a:rPr>
              <a:t>Visuals Of Covid-19 Symptoms In Chest X-Ray </a:t>
            </a:r>
          </a:p>
        </p:txBody>
      </p:sp>
    </p:spTree>
    <p:extLst>
      <p:ext uri="{BB962C8B-B14F-4D97-AF65-F5344CB8AC3E}">
        <p14:creationId xmlns:p14="http://schemas.microsoft.com/office/powerpoint/2010/main" val="345503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D5D149-C295-076F-7678-8F5C3F71016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27134" y="650888"/>
            <a:ext cx="6795370" cy="7689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Arvo"/>
                <a:sym typeface="Arvo"/>
              </a:rPr>
              <a:t>Challenges  handled </a:t>
            </a:r>
            <a:b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Arvo"/>
                <a:sym typeface="Arvo"/>
              </a:rPr>
            </a:br>
            <a:endParaRPr lang="en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70791-E6C2-BE0C-E762-5FAC9108FB2B}"/>
              </a:ext>
            </a:extLst>
          </p:cNvPr>
          <p:cNvSpPr txBox="1"/>
          <p:nvPr/>
        </p:nvSpPr>
        <p:spPr>
          <a:xfrm>
            <a:off x="1465545" y="1419788"/>
            <a:ext cx="6356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Image Transformation</a:t>
            </a:r>
          </a:p>
          <a:p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Overfitting Issue with data</a:t>
            </a:r>
          </a:p>
          <a:p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Loss calculation</a:t>
            </a:r>
          </a:p>
          <a:p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Accuracy measurement</a:t>
            </a:r>
          </a:p>
        </p:txBody>
      </p:sp>
    </p:spTree>
    <p:extLst>
      <p:ext uri="{BB962C8B-B14F-4D97-AF65-F5344CB8AC3E}">
        <p14:creationId xmlns:p14="http://schemas.microsoft.com/office/powerpoint/2010/main" val="1633267716"/>
      </p:ext>
    </p:extLst>
  </p:cSld>
  <p:clrMapOvr>
    <a:masterClrMapping/>
  </p:clrMapOvr>
</p:sld>
</file>

<file path=ppt/theme/theme1.xml><?xml version="1.0" encoding="utf-8"?>
<a:theme xmlns:a="http://schemas.openxmlformats.org/drawingml/2006/main" name="Hospital Acquired Infection Case Study by Slidesgo">
  <a:themeElements>
    <a:clrScheme name="Simple Light">
      <a:dk1>
        <a:srgbClr val="F3F3F3"/>
      </a:dk1>
      <a:lt1>
        <a:srgbClr val="142C42"/>
      </a:lt1>
      <a:dk2>
        <a:srgbClr val="DFDEF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414</Words>
  <Application>Microsoft Office PowerPoint</Application>
  <PresentationFormat>On-screen Show 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Wingdings</vt:lpstr>
      <vt:lpstr>Arvo</vt:lpstr>
      <vt:lpstr>Arial</vt:lpstr>
      <vt:lpstr>Hospital Acquired Infection Case Study by Slidesgo</vt:lpstr>
      <vt:lpstr>Covid-19 Image Classification Deep learning with Pytorch </vt:lpstr>
      <vt:lpstr>Table of contents</vt:lpstr>
      <vt:lpstr>Introduction </vt:lpstr>
      <vt:lpstr>Dataset Description </vt:lpstr>
      <vt:lpstr>Model selection and Architecture </vt:lpstr>
      <vt:lpstr>Outcome(Result) </vt:lpstr>
      <vt:lpstr>PowerPoint Presentation</vt:lpstr>
      <vt:lpstr>PowerPoint Presentation</vt:lpstr>
      <vt:lpstr>Challenges  handled  </vt:lpstr>
      <vt:lpstr>Conclusion</vt:lpstr>
      <vt:lpstr>Any Doubts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Image Classification by Deep learning with Pytorch</dc:title>
  <dc:creator>dev</dc:creator>
  <cp:lastModifiedBy>Dev Patel</cp:lastModifiedBy>
  <cp:revision>4</cp:revision>
  <dcterms:modified xsi:type="dcterms:W3CDTF">2024-04-03T23:31:57Z</dcterms:modified>
</cp:coreProperties>
</file>