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8"/>
  </p:notesMasterIdLst>
  <p:sldIdLst>
    <p:sldId id="256" r:id="rId2"/>
    <p:sldId id="274" r:id="rId3"/>
    <p:sldId id="267" r:id="rId4"/>
    <p:sldId id="268" r:id="rId5"/>
    <p:sldId id="260" r:id="rId6"/>
    <p:sldId id="261" r:id="rId7"/>
    <p:sldId id="269" r:id="rId8"/>
    <p:sldId id="259" r:id="rId9"/>
    <p:sldId id="277" r:id="rId10"/>
    <p:sldId id="270" r:id="rId11"/>
    <p:sldId id="271" r:id="rId12"/>
    <p:sldId id="273" r:id="rId13"/>
    <p:sldId id="264" r:id="rId14"/>
    <p:sldId id="265" r:id="rId15"/>
    <p:sldId id="26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C47A8-BFB7-463C-B454-5F638E0BA950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6D366B-CA88-4984-A88D-8D816991F495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Compiler</a:t>
          </a:r>
          <a:endParaRPr lang="en-US" dirty="0">
            <a:latin typeface="Cambria" pitchFamily="18" charset="0"/>
          </a:endParaRPr>
        </a:p>
      </dgm:t>
    </dgm:pt>
    <dgm:pt modelId="{2D7E256D-C120-4D8E-97D4-E1F8B610582A}" type="parTrans" cxnId="{F3D8633D-AB4A-4579-8C7B-48FF40717CEC}">
      <dgm:prSet/>
      <dgm:spPr/>
      <dgm:t>
        <a:bodyPr/>
        <a:lstStyle/>
        <a:p>
          <a:endParaRPr lang="en-US"/>
        </a:p>
      </dgm:t>
    </dgm:pt>
    <dgm:pt modelId="{1AC570B5-6CE8-46D3-858F-466EB83A0B61}" type="sibTrans" cxnId="{F3D8633D-AB4A-4579-8C7B-48FF40717CEC}">
      <dgm:prSet/>
      <dgm:spPr/>
      <dgm:t>
        <a:bodyPr/>
        <a:lstStyle/>
        <a:p>
          <a:endParaRPr lang="en-US"/>
        </a:p>
      </dgm:t>
    </dgm:pt>
    <dgm:pt modelId="{2DA26565-2CC3-432E-8EF9-919A58E20F14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Interpreter</a:t>
          </a:r>
          <a:endParaRPr lang="en-US" dirty="0">
            <a:latin typeface="Cambria" pitchFamily="18" charset="0"/>
          </a:endParaRPr>
        </a:p>
      </dgm:t>
    </dgm:pt>
    <dgm:pt modelId="{E564B8EC-4D51-43CE-A9B8-BBD1D18D957B}" type="parTrans" cxnId="{E4080345-304D-427F-9817-8F2DB36CF07D}">
      <dgm:prSet/>
      <dgm:spPr/>
      <dgm:t>
        <a:bodyPr/>
        <a:lstStyle/>
        <a:p>
          <a:endParaRPr lang="en-US"/>
        </a:p>
      </dgm:t>
    </dgm:pt>
    <dgm:pt modelId="{DFA623EA-2419-4F45-9847-0130A0227DBC}" type="sibTrans" cxnId="{E4080345-304D-427F-9817-8F2DB36CF07D}">
      <dgm:prSet/>
      <dgm:spPr/>
      <dgm:t>
        <a:bodyPr/>
        <a:lstStyle/>
        <a:p>
          <a:endParaRPr lang="en-US"/>
        </a:p>
      </dgm:t>
    </dgm:pt>
    <dgm:pt modelId="{9D3A7F8C-6F2D-4E50-B387-0F93A7DD4CC8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Assembler</a:t>
          </a:r>
          <a:endParaRPr lang="en-US" dirty="0">
            <a:latin typeface="Cambria" pitchFamily="18" charset="0"/>
          </a:endParaRPr>
        </a:p>
      </dgm:t>
    </dgm:pt>
    <dgm:pt modelId="{3285E3B0-0CE8-417E-89E3-52B33B105E44}" type="parTrans" cxnId="{AB89588C-53B9-4620-93BF-8F7C5D62B83B}">
      <dgm:prSet/>
      <dgm:spPr/>
      <dgm:t>
        <a:bodyPr/>
        <a:lstStyle/>
        <a:p>
          <a:endParaRPr lang="en-US"/>
        </a:p>
      </dgm:t>
    </dgm:pt>
    <dgm:pt modelId="{196CED2C-D6A3-4A8D-B9B8-0C3562C9D6B8}" type="sibTrans" cxnId="{AB89588C-53B9-4620-93BF-8F7C5D62B83B}">
      <dgm:prSet/>
      <dgm:spPr/>
      <dgm:t>
        <a:bodyPr/>
        <a:lstStyle/>
        <a:p>
          <a:endParaRPr lang="en-US"/>
        </a:p>
      </dgm:t>
    </dgm:pt>
    <dgm:pt modelId="{73F16972-200E-4A53-8072-BF9AC3BDFD65}" type="pres">
      <dgm:prSet presAssocID="{E36C47A8-BFB7-463C-B454-5F638E0BA95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4CAFE5-CD82-482B-B582-05F48BADEBE1}" type="pres">
      <dgm:prSet presAssocID="{766D366B-CA88-4984-A88D-8D816991F495}" presName="horFlow" presStyleCnt="0"/>
      <dgm:spPr/>
    </dgm:pt>
    <dgm:pt modelId="{8DC75F0A-BF67-4476-8E08-4CA00E012B29}" type="pres">
      <dgm:prSet presAssocID="{766D366B-CA88-4984-A88D-8D816991F495}" presName="bigChev" presStyleLbl="node1" presStyleIdx="0" presStyleCnt="3"/>
      <dgm:spPr/>
      <dgm:t>
        <a:bodyPr/>
        <a:lstStyle/>
        <a:p>
          <a:endParaRPr lang="en-US"/>
        </a:p>
      </dgm:t>
    </dgm:pt>
    <dgm:pt modelId="{4545FC3B-01BA-4360-AA35-0054DD216378}" type="pres">
      <dgm:prSet presAssocID="{766D366B-CA88-4984-A88D-8D816991F495}" presName="vSp" presStyleCnt="0"/>
      <dgm:spPr/>
    </dgm:pt>
    <dgm:pt modelId="{4E43E93A-FF79-4F3E-B872-ACFD94262176}" type="pres">
      <dgm:prSet presAssocID="{2DA26565-2CC3-432E-8EF9-919A58E20F14}" presName="horFlow" presStyleCnt="0"/>
      <dgm:spPr/>
    </dgm:pt>
    <dgm:pt modelId="{95EC3621-8FC9-429E-A604-9E288295375E}" type="pres">
      <dgm:prSet presAssocID="{2DA26565-2CC3-432E-8EF9-919A58E20F14}" presName="bigChev" presStyleLbl="node1" presStyleIdx="1" presStyleCnt="3"/>
      <dgm:spPr/>
      <dgm:t>
        <a:bodyPr/>
        <a:lstStyle/>
        <a:p>
          <a:endParaRPr lang="en-US"/>
        </a:p>
      </dgm:t>
    </dgm:pt>
    <dgm:pt modelId="{96E5969E-C8C2-465B-BB3D-8F9DA7964DC6}" type="pres">
      <dgm:prSet presAssocID="{2DA26565-2CC3-432E-8EF9-919A58E20F14}" presName="vSp" presStyleCnt="0"/>
      <dgm:spPr/>
    </dgm:pt>
    <dgm:pt modelId="{727AEE2E-2141-44C1-85B9-F4999AA60B0B}" type="pres">
      <dgm:prSet presAssocID="{9D3A7F8C-6F2D-4E50-B387-0F93A7DD4CC8}" presName="horFlow" presStyleCnt="0"/>
      <dgm:spPr/>
    </dgm:pt>
    <dgm:pt modelId="{E142A161-B10C-42B1-8747-A59D77947D68}" type="pres">
      <dgm:prSet presAssocID="{9D3A7F8C-6F2D-4E50-B387-0F93A7DD4CC8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7A3BF1A7-9CA5-4F25-914B-DC47E3F1FE01}" type="presOf" srcId="{766D366B-CA88-4984-A88D-8D816991F495}" destId="{8DC75F0A-BF67-4476-8E08-4CA00E012B29}" srcOrd="0" destOrd="0" presId="urn:microsoft.com/office/officeart/2005/8/layout/lProcess3"/>
    <dgm:cxn modelId="{E4080345-304D-427F-9817-8F2DB36CF07D}" srcId="{E36C47A8-BFB7-463C-B454-5F638E0BA950}" destId="{2DA26565-2CC3-432E-8EF9-919A58E20F14}" srcOrd="1" destOrd="0" parTransId="{E564B8EC-4D51-43CE-A9B8-BBD1D18D957B}" sibTransId="{DFA623EA-2419-4F45-9847-0130A0227DBC}"/>
    <dgm:cxn modelId="{F3D8633D-AB4A-4579-8C7B-48FF40717CEC}" srcId="{E36C47A8-BFB7-463C-B454-5F638E0BA950}" destId="{766D366B-CA88-4984-A88D-8D816991F495}" srcOrd="0" destOrd="0" parTransId="{2D7E256D-C120-4D8E-97D4-E1F8B610582A}" sibTransId="{1AC570B5-6CE8-46D3-858F-466EB83A0B61}"/>
    <dgm:cxn modelId="{E83ADCB1-1803-44FF-B82D-F256E7FFC308}" type="presOf" srcId="{2DA26565-2CC3-432E-8EF9-919A58E20F14}" destId="{95EC3621-8FC9-429E-A604-9E288295375E}" srcOrd="0" destOrd="0" presId="urn:microsoft.com/office/officeart/2005/8/layout/lProcess3"/>
    <dgm:cxn modelId="{2D20BE91-A322-436A-A6F1-226E928E4B8B}" type="presOf" srcId="{E36C47A8-BFB7-463C-B454-5F638E0BA950}" destId="{73F16972-200E-4A53-8072-BF9AC3BDFD65}" srcOrd="0" destOrd="0" presId="urn:microsoft.com/office/officeart/2005/8/layout/lProcess3"/>
    <dgm:cxn modelId="{0454240E-1CA2-45BF-99B8-3BA732B0E208}" type="presOf" srcId="{9D3A7F8C-6F2D-4E50-B387-0F93A7DD4CC8}" destId="{E142A161-B10C-42B1-8747-A59D77947D68}" srcOrd="0" destOrd="0" presId="urn:microsoft.com/office/officeart/2005/8/layout/lProcess3"/>
    <dgm:cxn modelId="{AB89588C-53B9-4620-93BF-8F7C5D62B83B}" srcId="{E36C47A8-BFB7-463C-B454-5F638E0BA950}" destId="{9D3A7F8C-6F2D-4E50-B387-0F93A7DD4CC8}" srcOrd="2" destOrd="0" parTransId="{3285E3B0-0CE8-417E-89E3-52B33B105E44}" sibTransId="{196CED2C-D6A3-4A8D-B9B8-0C3562C9D6B8}"/>
    <dgm:cxn modelId="{87927481-1F50-462C-A93B-6CF955572C7F}" type="presParOf" srcId="{73F16972-200E-4A53-8072-BF9AC3BDFD65}" destId="{1A4CAFE5-CD82-482B-B582-05F48BADEBE1}" srcOrd="0" destOrd="0" presId="urn:microsoft.com/office/officeart/2005/8/layout/lProcess3"/>
    <dgm:cxn modelId="{4DFF6241-C9EA-4ABB-9C31-51E527DBBC11}" type="presParOf" srcId="{1A4CAFE5-CD82-482B-B582-05F48BADEBE1}" destId="{8DC75F0A-BF67-4476-8E08-4CA00E012B29}" srcOrd="0" destOrd="0" presId="urn:microsoft.com/office/officeart/2005/8/layout/lProcess3"/>
    <dgm:cxn modelId="{C455413A-EFDC-4E57-80BA-65B5F5F71C0E}" type="presParOf" srcId="{73F16972-200E-4A53-8072-BF9AC3BDFD65}" destId="{4545FC3B-01BA-4360-AA35-0054DD216378}" srcOrd="1" destOrd="0" presId="urn:microsoft.com/office/officeart/2005/8/layout/lProcess3"/>
    <dgm:cxn modelId="{AA28A630-C94B-45DA-8B24-FC4A55FBB76E}" type="presParOf" srcId="{73F16972-200E-4A53-8072-BF9AC3BDFD65}" destId="{4E43E93A-FF79-4F3E-B872-ACFD94262176}" srcOrd="2" destOrd="0" presId="urn:microsoft.com/office/officeart/2005/8/layout/lProcess3"/>
    <dgm:cxn modelId="{F5A97020-B50D-4459-9E7B-8C52B41507B4}" type="presParOf" srcId="{4E43E93A-FF79-4F3E-B872-ACFD94262176}" destId="{95EC3621-8FC9-429E-A604-9E288295375E}" srcOrd="0" destOrd="0" presId="urn:microsoft.com/office/officeart/2005/8/layout/lProcess3"/>
    <dgm:cxn modelId="{20AF255A-6B0E-4A17-A974-4FC98ADA56DF}" type="presParOf" srcId="{73F16972-200E-4A53-8072-BF9AC3BDFD65}" destId="{96E5969E-C8C2-465B-BB3D-8F9DA7964DC6}" srcOrd="3" destOrd="0" presId="urn:microsoft.com/office/officeart/2005/8/layout/lProcess3"/>
    <dgm:cxn modelId="{7C4ABB23-58BF-4A2A-A559-02AFF6A39F8C}" type="presParOf" srcId="{73F16972-200E-4A53-8072-BF9AC3BDFD65}" destId="{727AEE2E-2141-44C1-85B9-F4999AA60B0B}" srcOrd="4" destOrd="0" presId="urn:microsoft.com/office/officeart/2005/8/layout/lProcess3"/>
    <dgm:cxn modelId="{BACD1496-A970-472E-8F9B-4499A6EDD1AA}" type="presParOf" srcId="{727AEE2E-2141-44C1-85B9-F4999AA60B0B}" destId="{E142A161-B10C-42B1-8747-A59D77947D68}" srcOrd="0" destOrd="0" presId="urn:microsoft.com/office/officeart/2005/8/layout/l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4E527-AE93-4938-84DF-2C7F1706E2E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7785330-17EF-4D6C-A11A-99DDB6552EFE}">
      <dgm:prSet phldrT="[Text]" custT="1"/>
      <dgm:spPr/>
      <dgm:t>
        <a:bodyPr/>
        <a:lstStyle/>
        <a:p>
          <a:pPr algn="ctr"/>
          <a:r>
            <a:rPr lang="en-US" sz="1600" b="1" u="sng" dirty="0" smtClean="0">
              <a:latin typeface="Cambria" pitchFamily="18" charset="0"/>
            </a:rPr>
            <a:t>Source Program</a:t>
          </a:r>
        </a:p>
        <a:p>
          <a:pPr algn="ctr"/>
          <a:endParaRPr lang="en-US" sz="1300" dirty="0" smtClean="0">
            <a:latin typeface="Cambria" pitchFamily="18" charset="0"/>
          </a:endParaRPr>
        </a:p>
        <a:p>
          <a:pPr algn="ctr"/>
          <a:r>
            <a:rPr lang="en-US" sz="1300" b="1" u="sng" dirty="0" err="1" smtClean="0">
              <a:latin typeface="Cambria" pitchFamily="18" charset="0"/>
            </a:rPr>
            <a:t>Hi.C</a:t>
          </a:r>
          <a:endParaRPr lang="en-US" sz="1300" b="1" u="sng" dirty="0" smtClean="0">
            <a:latin typeface="Cambria" pitchFamily="18" charset="0"/>
          </a:endParaRPr>
        </a:p>
        <a:p>
          <a:pPr algn="l"/>
          <a:r>
            <a:rPr lang="en-US" sz="1300" dirty="0" smtClean="0"/>
            <a:t>void main()</a:t>
          </a:r>
        </a:p>
        <a:p>
          <a:pPr algn="l"/>
          <a:r>
            <a:rPr lang="en-US" sz="1300" dirty="0" smtClean="0"/>
            <a:t>{</a:t>
          </a:r>
        </a:p>
        <a:p>
          <a:pPr algn="l"/>
          <a:r>
            <a:rPr lang="en-US" sz="1300" dirty="0" err="1" smtClean="0"/>
            <a:t>printf</a:t>
          </a:r>
          <a:r>
            <a:rPr lang="en-US" sz="1300" dirty="0" smtClean="0"/>
            <a:t>(“Hi”);</a:t>
          </a:r>
        </a:p>
        <a:p>
          <a:pPr algn="l"/>
          <a:r>
            <a:rPr lang="en-US" sz="1300" dirty="0" smtClean="0"/>
            <a:t>}</a:t>
          </a:r>
          <a:endParaRPr lang="en-US" sz="1300" dirty="0"/>
        </a:p>
      </dgm:t>
    </dgm:pt>
    <dgm:pt modelId="{0278F3EA-69E1-412A-9CA9-7F2BCBED8717}" type="parTrans" cxnId="{57FD5B40-70FF-4CBC-8C16-E1B1EA267C51}">
      <dgm:prSet/>
      <dgm:spPr/>
      <dgm:t>
        <a:bodyPr/>
        <a:lstStyle/>
        <a:p>
          <a:endParaRPr lang="en-US"/>
        </a:p>
      </dgm:t>
    </dgm:pt>
    <dgm:pt modelId="{9C364889-C790-4E1C-9184-D1E3FA8C1665}" type="sibTrans" cxnId="{57FD5B40-70FF-4CBC-8C16-E1B1EA267C5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283F4FBB-623F-4FEA-98DD-4578C7BFAA48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Compiler</a:t>
          </a:r>
          <a:endParaRPr lang="en-US" dirty="0">
            <a:latin typeface="Cambria" pitchFamily="18" charset="0"/>
          </a:endParaRPr>
        </a:p>
      </dgm:t>
    </dgm:pt>
    <dgm:pt modelId="{B449BF6F-42A8-4349-B1FB-E32D0BA7AEE9}" type="parTrans" cxnId="{BA7376A4-902F-4A45-AA11-E7944456F517}">
      <dgm:prSet/>
      <dgm:spPr/>
      <dgm:t>
        <a:bodyPr/>
        <a:lstStyle/>
        <a:p>
          <a:endParaRPr lang="en-US"/>
        </a:p>
      </dgm:t>
    </dgm:pt>
    <dgm:pt modelId="{E5564043-410E-430E-918F-7DB4E3354509}" type="sibTrans" cxnId="{BA7376A4-902F-4A45-AA11-E7944456F517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43A9298F-6347-4315-B856-A006BFC21EB1}">
      <dgm:prSet phldrT="[Text]" custT="1"/>
      <dgm:spPr/>
      <dgm:t>
        <a:bodyPr/>
        <a:lstStyle/>
        <a:p>
          <a:pPr algn="ctr"/>
          <a:r>
            <a:rPr lang="en-US" sz="1600" b="1" u="sng" dirty="0" smtClean="0">
              <a:latin typeface="Cambria" pitchFamily="18" charset="0"/>
            </a:rPr>
            <a:t>Machine Code</a:t>
          </a:r>
        </a:p>
        <a:p>
          <a:pPr algn="ctr"/>
          <a:endParaRPr lang="en-US" sz="1600" b="1" u="sng" dirty="0" smtClean="0">
            <a:latin typeface="Cambria" pitchFamily="18" charset="0"/>
          </a:endParaRPr>
        </a:p>
        <a:p>
          <a:pPr algn="ctr"/>
          <a:r>
            <a:rPr lang="en-US" sz="1600" b="1" u="sng" dirty="0" smtClean="0">
              <a:latin typeface="Cambria" pitchFamily="18" charset="0"/>
            </a:rPr>
            <a:t>Hi.exe</a:t>
          </a:r>
        </a:p>
        <a:p>
          <a:pPr algn="ctr"/>
          <a:r>
            <a:rPr lang="en-US" sz="1600" b="1" u="none" dirty="0" smtClean="0">
              <a:latin typeface="Cambria" pitchFamily="18" charset="0"/>
            </a:rPr>
            <a:t>11011010010</a:t>
          </a:r>
        </a:p>
        <a:p>
          <a:pPr algn="ctr"/>
          <a:r>
            <a:rPr lang="en-US" sz="1600" b="1" u="none" dirty="0" smtClean="0">
              <a:latin typeface="Cambria" pitchFamily="18" charset="0"/>
            </a:rPr>
            <a:t>0100111010110100011010</a:t>
          </a:r>
        </a:p>
      </dgm:t>
    </dgm:pt>
    <dgm:pt modelId="{0DBEB005-EE81-4E6A-BE43-5C1751FD2D3E}" type="parTrans" cxnId="{BACE5D79-8B74-4C3D-9B64-ED3BFA289449}">
      <dgm:prSet/>
      <dgm:spPr/>
      <dgm:t>
        <a:bodyPr/>
        <a:lstStyle/>
        <a:p>
          <a:endParaRPr lang="en-US"/>
        </a:p>
      </dgm:t>
    </dgm:pt>
    <dgm:pt modelId="{F87D2CC2-BA4A-4CB8-89A9-9F311152CFB8}" type="sibTrans" cxnId="{BACE5D79-8B74-4C3D-9B64-ED3BFA289449}">
      <dgm:prSet/>
      <dgm:spPr/>
      <dgm:t>
        <a:bodyPr/>
        <a:lstStyle/>
        <a:p>
          <a:endParaRPr lang="en-US"/>
        </a:p>
      </dgm:t>
    </dgm:pt>
    <dgm:pt modelId="{38912830-90FF-4FBA-8171-388635BE7D97}" type="pres">
      <dgm:prSet presAssocID="{43B4E527-AE93-4938-84DF-2C7F1706E2E3}" presName="Name0" presStyleCnt="0">
        <dgm:presLayoutVars>
          <dgm:dir/>
          <dgm:resizeHandles val="exact"/>
        </dgm:presLayoutVars>
      </dgm:prSet>
      <dgm:spPr/>
    </dgm:pt>
    <dgm:pt modelId="{72873613-817F-4426-8A69-EF075DEA5320}" type="pres">
      <dgm:prSet presAssocID="{B7785330-17EF-4D6C-A11A-99DDB6552EFE}" presName="node" presStyleLbl="node1" presStyleIdx="0" presStyleCnt="3" custScaleX="137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001D0-06E2-497F-95B6-E776C95410C0}" type="pres">
      <dgm:prSet presAssocID="{9C364889-C790-4E1C-9184-D1E3FA8C1665}" presName="sibTrans" presStyleLbl="sibTrans2D1" presStyleIdx="0" presStyleCnt="2" custScaleX="151330" custScaleY="88525" custLinFactNeighborX="-6568" custLinFactNeighborY="12646"/>
      <dgm:spPr/>
      <dgm:t>
        <a:bodyPr/>
        <a:lstStyle/>
        <a:p>
          <a:endParaRPr lang="en-US"/>
        </a:p>
      </dgm:t>
    </dgm:pt>
    <dgm:pt modelId="{12C99FD2-EE99-4FEC-8623-BF1ED941E4A3}" type="pres">
      <dgm:prSet presAssocID="{9C364889-C790-4E1C-9184-D1E3FA8C166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AC3E29C-0707-453D-9EC5-F71925936B92}" type="pres">
      <dgm:prSet presAssocID="{283F4FBB-623F-4FEA-98DD-4578C7BFAA48}" presName="node" presStyleLbl="node1" presStyleIdx="1" presStyleCnt="3" custScaleX="102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50B63-4EA7-4597-A3F6-E6781EB85D3E}" type="pres">
      <dgm:prSet presAssocID="{E5564043-410E-430E-918F-7DB4E3354509}" presName="sibTrans" presStyleLbl="sibTrans2D1" presStyleIdx="1" presStyleCnt="2" custScaleX="157270" custScaleY="106639" custLinFactNeighborX="6542" custLinFactNeighborY="7805"/>
      <dgm:spPr/>
      <dgm:t>
        <a:bodyPr/>
        <a:lstStyle/>
        <a:p>
          <a:endParaRPr lang="en-US"/>
        </a:p>
      </dgm:t>
    </dgm:pt>
    <dgm:pt modelId="{10308785-8A55-4A8E-9A37-10BA00ED9D8D}" type="pres">
      <dgm:prSet presAssocID="{E5564043-410E-430E-918F-7DB4E335450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8D3B4B1-99D3-4F13-B653-2CC018CADED1}" type="pres">
      <dgm:prSet presAssocID="{43A9298F-6347-4315-B856-A006BFC21EB1}" presName="node" presStyleLbl="node1" presStyleIdx="2" presStyleCnt="3" custScaleX="116778" custLinFactNeighborX="2256" custLinFactNeighborY="1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07AA0-7255-4CFC-8E11-D78ABDFD5144}" type="presOf" srcId="{E5564043-410E-430E-918F-7DB4E3354509}" destId="{43D50B63-4EA7-4597-A3F6-E6781EB85D3E}" srcOrd="0" destOrd="0" presId="urn:microsoft.com/office/officeart/2005/8/layout/process1"/>
    <dgm:cxn modelId="{BD8A5337-FF5A-4F82-A168-846B74695ABE}" type="presOf" srcId="{9C364889-C790-4E1C-9184-D1E3FA8C1665}" destId="{D16001D0-06E2-497F-95B6-E776C95410C0}" srcOrd="0" destOrd="0" presId="urn:microsoft.com/office/officeart/2005/8/layout/process1"/>
    <dgm:cxn modelId="{BACE5D79-8B74-4C3D-9B64-ED3BFA289449}" srcId="{43B4E527-AE93-4938-84DF-2C7F1706E2E3}" destId="{43A9298F-6347-4315-B856-A006BFC21EB1}" srcOrd="2" destOrd="0" parTransId="{0DBEB005-EE81-4E6A-BE43-5C1751FD2D3E}" sibTransId="{F87D2CC2-BA4A-4CB8-89A9-9F311152CFB8}"/>
    <dgm:cxn modelId="{49C01347-9782-420B-B695-E962E5128C80}" type="presOf" srcId="{9C364889-C790-4E1C-9184-D1E3FA8C1665}" destId="{12C99FD2-EE99-4FEC-8623-BF1ED941E4A3}" srcOrd="1" destOrd="0" presId="urn:microsoft.com/office/officeart/2005/8/layout/process1"/>
    <dgm:cxn modelId="{0B69AA1E-C109-4568-8F23-33DB927C893A}" type="presOf" srcId="{43B4E527-AE93-4938-84DF-2C7F1706E2E3}" destId="{38912830-90FF-4FBA-8171-388635BE7D97}" srcOrd="0" destOrd="0" presId="urn:microsoft.com/office/officeart/2005/8/layout/process1"/>
    <dgm:cxn modelId="{BC058539-E5F6-47E3-883C-16B5C2DAB011}" type="presOf" srcId="{E5564043-410E-430E-918F-7DB4E3354509}" destId="{10308785-8A55-4A8E-9A37-10BA00ED9D8D}" srcOrd="1" destOrd="0" presId="urn:microsoft.com/office/officeart/2005/8/layout/process1"/>
    <dgm:cxn modelId="{C594C904-ED02-434F-800C-2A331EB8FD72}" type="presOf" srcId="{B7785330-17EF-4D6C-A11A-99DDB6552EFE}" destId="{72873613-817F-4426-8A69-EF075DEA5320}" srcOrd="0" destOrd="0" presId="urn:microsoft.com/office/officeart/2005/8/layout/process1"/>
    <dgm:cxn modelId="{93AF4FA7-4A09-4FA1-BF63-6781C0682B93}" type="presOf" srcId="{43A9298F-6347-4315-B856-A006BFC21EB1}" destId="{C8D3B4B1-99D3-4F13-B653-2CC018CADED1}" srcOrd="0" destOrd="0" presId="urn:microsoft.com/office/officeart/2005/8/layout/process1"/>
    <dgm:cxn modelId="{57FD5B40-70FF-4CBC-8C16-E1B1EA267C51}" srcId="{43B4E527-AE93-4938-84DF-2C7F1706E2E3}" destId="{B7785330-17EF-4D6C-A11A-99DDB6552EFE}" srcOrd="0" destOrd="0" parTransId="{0278F3EA-69E1-412A-9CA9-7F2BCBED8717}" sibTransId="{9C364889-C790-4E1C-9184-D1E3FA8C1665}"/>
    <dgm:cxn modelId="{8A8897B7-8774-4765-9378-C422EA1C556A}" type="presOf" srcId="{283F4FBB-623F-4FEA-98DD-4578C7BFAA48}" destId="{CAC3E29C-0707-453D-9EC5-F71925936B92}" srcOrd="0" destOrd="0" presId="urn:microsoft.com/office/officeart/2005/8/layout/process1"/>
    <dgm:cxn modelId="{BA7376A4-902F-4A45-AA11-E7944456F517}" srcId="{43B4E527-AE93-4938-84DF-2C7F1706E2E3}" destId="{283F4FBB-623F-4FEA-98DD-4578C7BFAA48}" srcOrd="1" destOrd="0" parTransId="{B449BF6F-42A8-4349-B1FB-E32D0BA7AEE9}" sibTransId="{E5564043-410E-430E-918F-7DB4E3354509}"/>
    <dgm:cxn modelId="{AE759112-8D96-413C-99C6-9B0583E678D1}" type="presParOf" srcId="{38912830-90FF-4FBA-8171-388635BE7D97}" destId="{72873613-817F-4426-8A69-EF075DEA5320}" srcOrd="0" destOrd="0" presId="urn:microsoft.com/office/officeart/2005/8/layout/process1"/>
    <dgm:cxn modelId="{BF73B3F5-4016-42BD-AE73-F6CE2FB7D1B3}" type="presParOf" srcId="{38912830-90FF-4FBA-8171-388635BE7D97}" destId="{D16001D0-06E2-497F-95B6-E776C95410C0}" srcOrd="1" destOrd="0" presId="urn:microsoft.com/office/officeart/2005/8/layout/process1"/>
    <dgm:cxn modelId="{851259D9-1E1F-4DDC-B80E-5AECA8D8B7D6}" type="presParOf" srcId="{D16001D0-06E2-497F-95B6-E776C95410C0}" destId="{12C99FD2-EE99-4FEC-8623-BF1ED941E4A3}" srcOrd="0" destOrd="0" presId="urn:microsoft.com/office/officeart/2005/8/layout/process1"/>
    <dgm:cxn modelId="{6495ED5E-CE5E-4E0C-96DC-8B17B0274875}" type="presParOf" srcId="{38912830-90FF-4FBA-8171-388635BE7D97}" destId="{CAC3E29C-0707-453D-9EC5-F71925936B92}" srcOrd="2" destOrd="0" presId="urn:microsoft.com/office/officeart/2005/8/layout/process1"/>
    <dgm:cxn modelId="{0A164270-1735-429B-AF0F-4F9443568A07}" type="presParOf" srcId="{38912830-90FF-4FBA-8171-388635BE7D97}" destId="{43D50B63-4EA7-4597-A3F6-E6781EB85D3E}" srcOrd="3" destOrd="0" presId="urn:microsoft.com/office/officeart/2005/8/layout/process1"/>
    <dgm:cxn modelId="{04152FB0-51D6-452E-8816-BD11A061A707}" type="presParOf" srcId="{43D50B63-4EA7-4597-A3F6-E6781EB85D3E}" destId="{10308785-8A55-4A8E-9A37-10BA00ED9D8D}" srcOrd="0" destOrd="0" presId="urn:microsoft.com/office/officeart/2005/8/layout/process1"/>
    <dgm:cxn modelId="{BC18309E-5924-413E-B524-598AEFDFB85B}" type="presParOf" srcId="{38912830-90FF-4FBA-8171-388635BE7D97}" destId="{C8D3B4B1-99D3-4F13-B653-2CC018CADED1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4E527-AE93-4938-84DF-2C7F1706E2E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7785330-17EF-4D6C-A11A-99DDB6552EFE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Source Program</a:t>
          </a:r>
        </a:p>
        <a:p>
          <a:r>
            <a:rPr lang="en-US" dirty="0" smtClean="0">
              <a:latin typeface="Cambria" pitchFamily="18" charset="0"/>
            </a:rPr>
            <a:t>(Mnemonic </a:t>
          </a:r>
          <a:r>
            <a:rPr lang="en-US" dirty="0" err="1" smtClean="0">
              <a:latin typeface="Cambria" pitchFamily="18" charset="0"/>
            </a:rPr>
            <a:t>opcode</a:t>
          </a:r>
          <a:r>
            <a:rPr lang="en-US" dirty="0" smtClean="0">
              <a:latin typeface="Cambria" pitchFamily="18" charset="0"/>
            </a:rPr>
            <a:t>, </a:t>
          </a:r>
        </a:p>
        <a:p>
          <a:r>
            <a:rPr lang="en-US" dirty="0" smtClean="0">
              <a:latin typeface="Cambria" pitchFamily="18" charset="0"/>
            </a:rPr>
            <a:t>Symbol)</a:t>
          </a:r>
          <a:endParaRPr lang="en-US" dirty="0"/>
        </a:p>
      </dgm:t>
    </dgm:pt>
    <dgm:pt modelId="{0278F3EA-69E1-412A-9CA9-7F2BCBED8717}" type="parTrans" cxnId="{57FD5B40-70FF-4CBC-8C16-E1B1EA267C51}">
      <dgm:prSet/>
      <dgm:spPr/>
      <dgm:t>
        <a:bodyPr/>
        <a:lstStyle/>
        <a:p>
          <a:endParaRPr lang="en-US"/>
        </a:p>
      </dgm:t>
    </dgm:pt>
    <dgm:pt modelId="{9C364889-C790-4E1C-9184-D1E3FA8C1665}" type="sibTrans" cxnId="{57FD5B40-70FF-4CBC-8C16-E1B1EA267C5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283F4FBB-623F-4FEA-98DD-4578C7BFAA48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Assembler</a:t>
          </a:r>
          <a:endParaRPr lang="en-US" dirty="0">
            <a:latin typeface="Cambria" pitchFamily="18" charset="0"/>
          </a:endParaRPr>
        </a:p>
      </dgm:t>
    </dgm:pt>
    <dgm:pt modelId="{B449BF6F-42A8-4349-B1FB-E32D0BA7AEE9}" type="parTrans" cxnId="{BA7376A4-902F-4A45-AA11-E7944456F517}">
      <dgm:prSet/>
      <dgm:spPr/>
      <dgm:t>
        <a:bodyPr/>
        <a:lstStyle/>
        <a:p>
          <a:endParaRPr lang="en-US"/>
        </a:p>
      </dgm:t>
    </dgm:pt>
    <dgm:pt modelId="{E5564043-410E-430E-918F-7DB4E3354509}" type="sibTrans" cxnId="{BA7376A4-902F-4A45-AA11-E7944456F517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43A9298F-6347-4315-B856-A006BFC21EB1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Object Code</a:t>
          </a:r>
          <a:endParaRPr lang="en-US" dirty="0">
            <a:latin typeface="Cambria" pitchFamily="18" charset="0"/>
          </a:endParaRPr>
        </a:p>
      </dgm:t>
    </dgm:pt>
    <dgm:pt modelId="{0DBEB005-EE81-4E6A-BE43-5C1751FD2D3E}" type="parTrans" cxnId="{BACE5D79-8B74-4C3D-9B64-ED3BFA289449}">
      <dgm:prSet/>
      <dgm:spPr/>
      <dgm:t>
        <a:bodyPr/>
        <a:lstStyle/>
        <a:p>
          <a:endParaRPr lang="en-US"/>
        </a:p>
      </dgm:t>
    </dgm:pt>
    <dgm:pt modelId="{F87D2CC2-BA4A-4CB8-89A9-9F311152CFB8}" type="sibTrans" cxnId="{BACE5D79-8B74-4C3D-9B64-ED3BFA289449}">
      <dgm:prSet/>
      <dgm:spPr/>
      <dgm:t>
        <a:bodyPr/>
        <a:lstStyle/>
        <a:p>
          <a:endParaRPr lang="en-US"/>
        </a:p>
      </dgm:t>
    </dgm:pt>
    <dgm:pt modelId="{38912830-90FF-4FBA-8171-388635BE7D97}" type="pres">
      <dgm:prSet presAssocID="{43B4E527-AE93-4938-84DF-2C7F1706E2E3}" presName="Name0" presStyleCnt="0">
        <dgm:presLayoutVars>
          <dgm:dir/>
          <dgm:resizeHandles val="exact"/>
        </dgm:presLayoutVars>
      </dgm:prSet>
      <dgm:spPr/>
    </dgm:pt>
    <dgm:pt modelId="{72873613-817F-4426-8A69-EF075DEA5320}" type="pres">
      <dgm:prSet presAssocID="{B7785330-17EF-4D6C-A11A-99DDB6552EFE}" presName="node" presStyleLbl="node1" presStyleIdx="0" presStyleCnt="3" custScaleX="122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001D0-06E2-497F-95B6-E776C95410C0}" type="pres">
      <dgm:prSet presAssocID="{9C364889-C790-4E1C-9184-D1E3FA8C166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2C99FD2-EE99-4FEC-8623-BF1ED941E4A3}" type="pres">
      <dgm:prSet presAssocID="{9C364889-C790-4E1C-9184-D1E3FA8C166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AC3E29C-0707-453D-9EC5-F71925936B92}" type="pres">
      <dgm:prSet presAssocID="{283F4FBB-623F-4FEA-98DD-4578C7BFAA48}" presName="node" presStyleLbl="node1" presStyleIdx="1" presStyleCnt="3" custScaleX="830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50B63-4EA7-4597-A3F6-E6781EB85D3E}" type="pres">
      <dgm:prSet presAssocID="{E5564043-410E-430E-918F-7DB4E335450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0308785-8A55-4A8E-9A37-10BA00ED9D8D}" type="pres">
      <dgm:prSet presAssocID="{E5564043-410E-430E-918F-7DB4E335450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8D3B4B1-99D3-4F13-B653-2CC018CADED1}" type="pres">
      <dgm:prSet presAssocID="{43A9298F-6347-4315-B856-A006BFC21EB1}" presName="node" presStyleLbl="node1" presStyleIdx="2" presStyleCnt="3" custScaleX="79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21E9F5-9E15-4BB3-AC7F-9144BC5D838D}" type="presOf" srcId="{B7785330-17EF-4D6C-A11A-99DDB6552EFE}" destId="{72873613-817F-4426-8A69-EF075DEA5320}" srcOrd="0" destOrd="0" presId="urn:microsoft.com/office/officeart/2005/8/layout/process1"/>
    <dgm:cxn modelId="{5B6E5955-D16F-42DF-8E02-524AA9ADBC89}" type="presOf" srcId="{43A9298F-6347-4315-B856-A006BFC21EB1}" destId="{C8D3B4B1-99D3-4F13-B653-2CC018CADED1}" srcOrd="0" destOrd="0" presId="urn:microsoft.com/office/officeart/2005/8/layout/process1"/>
    <dgm:cxn modelId="{EEA2AEF8-9D28-4D03-9139-CF1726DF131B}" type="presOf" srcId="{9C364889-C790-4E1C-9184-D1E3FA8C1665}" destId="{12C99FD2-EE99-4FEC-8623-BF1ED941E4A3}" srcOrd="1" destOrd="0" presId="urn:microsoft.com/office/officeart/2005/8/layout/process1"/>
    <dgm:cxn modelId="{BACE5D79-8B74-4C3D-9B64-ED3BFA289449}" srcId="{43B4E527-AE93-4938-84DF-2C7F1706E2E3}" destId="{43A9298F-6347-4315-B856-A006BFC21EB1}" srcOrd="2" destOrd="0" parTransId="{0DBEB005-EE81-4E6A-BE43-5C1751FD2D3E}" sibTransId="{F87D2CC2-BA4A-4CB8-89A9-9F311152CFB8}"/>
    <dgm:cxn modelId="{8D41453A-640F-4F0C-809D-8D019AA676C4}" type="presOf" srcId="{283F4FBB-623F-4FEA-98DD-4578C7BFAA48}" destId="{CAC3E29C-0707-453D-9EC5-F71925936B92}" srcOrd="0" destOrd="0" presId="urn:microsoft.com/office/officeart/2005/8/layout/process1"/>
    <dgm:cxn modelId="{066A44EE-A41F-441D-9233-478647AC7B26}" type="presOf" srcId="{E5564043-410E-430E-918F-7DB4E3354509}" destId="{43D50B63-4EA7-4597-A3F6-E6781EB85D3E}" srcOrd="0" destOrd="0" presId="urn:microsoft.com/office/officeart/2005/8/layout/process1"/>
    <dgm:cxn modelId="{57FD5B40-70FF-4CBC-8C16-E1B1EA267C51}" srcId="{43B4E527-AE93-4938-84DF-2C7F1706E2E3}" destId="{B7785330-17EF-4D6C-A11A-99DDB6552EFE}" srcOrd="0" destOrd="0" parTransId="{0278F3EA-69E1-412A-9CA9-7F2BCBED8717}" sibTransId="{9C364889-C790-4E1C-9184-D1E3FA8C1665}"/>
    <dgm:cxn modelId="{BA7376A4-902F-4A45-AA11-E7944456F517}" srcId="{43B4E527-AE93-4938-84DF-2C7F1706E2E3}" destId="{283F4FBB-623F-4FEA-98DD-4578C7BFAA48}" srcOrd="1" destOrd="0" parTransId="{B449BF6F-42A8-4349-B1FB-E32D0BA7AEE9}" sibTransId="{E5564043-410E-430E-918F-7DB4E3354509}"/>
    <dgm:cxn modelId="{FA8B6096-49E0-4F86-B1E3-E88EC32062D2}" type="presOf" srcId="{9C364889-C790-4E1C-9184-D1E3FA8C1665}" destId="{D16001D0-06E2-497F-95B6-E776C95410C0}" srcOrd="0" destOrd="0" presId="urn:microsoft.com/office/officeart/2005/8/layout/process1"/>
    <dgm:cxn modelId="{F7006EF4-DB43-4A4D-9CA3-C22989945607}" type="presOf" srcId="{E5564043-410E-430E-918F-7DB4E3354509}" destId="{10308785-8A55-4A8E-9A37-10BA00ED9D8D}" srcOrd="1" destOrd="0" presId="urn:microsoft.com/office/officeart/2005/8/layout/process1"/>
    <dgm:cxn modelId="{B27DF6CF-54BE-43B2-AC46-1EC44F2AC61B}" type="presOf" srcId="{43B4E527-AE93-4938-84DF-2C7F1706E2E3}" destId="{38912830-90FF-4FBA-8171-388635BE7D97}" srcOrd="0" destOrd="0" presId="urn:microsoft.com/office/officeart/2005/8/layout/process1"/>
    <dgm:cxn modelId="{FAE0E39A-B417-4F03-BEB1-4ED394081C58}" type="presParOf" srcId="{38912830-90FF-4FBA-8171-388635BE7D97}" destId="{72873613-817F-4426-8A69-EF075DEA5320}" srcOrd="0" destOrd="0" presId="urn:microsoft.com/office/officeart/2005/8/layout/process1"/>
    <dgm:cxn modelId="{9DA99F7A-A561-43DA-8DE3-8A5F42EDC062}" type="presParOf" srcId="{38912830-90FF-4FBA-8171-388635BE7D97}" destId="{D16001D0-06E2-497F-95B6-E776C95410C0}" srcOrd="1" destOrd="0" presId="urn:microsoft.com/office/officeart/2005/8/layout/process1"/>
    <dgm:cxn modelId="{8FA3707E-C8EB-446D-9CF6-93B952C66306}" type="presParOf" srcId="{D16001D0-06E2-497F-95B6-E776C95410C0}" destId="{12C99FD2-EE99-4FEC-8623-BF1ED941E4A3}" srcOrd="0" destOrd="0" presId="urn:microsoft.com/office/officeart/2005/8/layout/process1"/>
    <dgm:cxn modelId="{114579C7-771E-447E-8DE8-A75CE836542C}" type="presParOf" srcId="{38912830-90FF-4FBA-8171-388635BE7D97}" destId="{CAC3E29C-0707-453D-9EC5-F71925936B92}" srcOrd="2" destOrd="0" presId="urn:microsoft.com/office/officeart/2005/8/layout/process1"/>
    <dgm:cxn modelId="{84B79999-A0F2-40F7-BE4D-3D6960E69FF3}" type="presParOf" srcId="{38912830-90FF-4FBA-8171-388635BE7D97}" destId="{43D50B63-4EA7-4597-A3F6-E6781EB85D3E}" srcOrd="3" destOrd="0" presId="urn:microsoft.com/office/officeart/2005/8/layout/process1"/>
    <dgm:cxn modelId="{9B7C2E5B-E95B-4031-8EB4-FBA157CCD9F6}" type="presParOf" srcId="{43D50B63-4EA7-4597-A3F6-E6781EB85D3E}" destId="{10308785-8A55-4A8E-9A37-10BA00ED9D8D}" srcOrd="0" destOrd="0" presId="urn:microsoft.com/office/officeart/2005/8/layout/process1"/>
    <dgm:cxn modelId="{FB18E6FE-A08F-4F50-8384-AD1F022BC130}" type="presParOf" srcId="{38912830-90FF-4FBA-8171-388635BE7D97}" destId="{C8D3B4B1-99D3-4F13-B653-2CC018CADED1}" srcOrd="4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F9B83-3EEC-4BFC-8837-4E00D1A2BA28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6C5B24-AFF3-48F2-8C35-77E83C453149}">
      <dgm:prSet phldrT="[Text]" custT="1"/>
      <dgm:spPr/>
      <dgm:t>
        <a:bodyPr/>
        <a:lstStyle/>
        <a:p>
          <a:r>
            <a:rPr lang="en-US" sz="3200" dirty="0" smtClean="0">
              <a:latin typeface="Cambria" pitchFamily="18" charset="0"/>
            </a:rPr>
            <a:t>Languages</a:t>
          </a:r>
          <a:endParaRPr lang="en-US" sz="3200" dirty="0">
            <a:latin typeface="Cambria" pitchFamily="18" charset="0"/>
          </a:endParaRPr>
        </a:p>
      </dgm:t>
    </dgm:pt>
    <dgm:pt modelId="{F96048EE-763A-4AC3-ABC9-C2423E03AA8E}" type="parTrans" cxnId="{0F58B894-4DAD-4239-9803-B489D66CE17F}">
      <dgm:prSet/>
      <dgm:spPr/>
      <dgm:t>
        <a:bodyPr/>
        <a:lstStyle/>
        <a:p>
          <a:endParaRPr lang="en-US"/>
        </a:p>
      </dgm:t>
    </dgm:pt>
    <dgm:pt modelId="{22A52669-CDCE-4ED4-BDBE-50BF626F71B6}" type="sibTrans" cxnId="{0F58B894-4DAD-4239-9803-B489D66CE17F}">
      <dgm:prSet/>
      <dgm:spPr/>
      <dgm:t>
        <a:bodyPr/>
        <a:lstStyle/>
        <a:p>
          <a:endParaRPr lang="en-US"/>
        </a:p>
      </dgm:t>
    </dgm:pt>
    <dgm:pt modelId="{15C6093B-677A-4F0D-864F-3CA6E32ECEBC}">
      <dgm:prSet phldrT="[Text]" custT="1"/>
      <dgm:spPr/>
      <dgm:t>
        <a:bodyPr/>
        <a:lstStyle/>
        <a:p>
          <a:r>
            <a:rPr lang="en-US" sz="3200" dirty="0" smtClean="0">
              <a:latin typeface="Cambria" pitchFamily="18" charset="0"/>
            </a:rPr>
            <a:t>Low Level</a:t>
          </a:r>
        </a:p>
      </dgm:t>
    </dgm:pt>
    <dgm:pt modelId="{745FD561-356A-48A2-80B9-4AD7AAAB8297}" type="parTrans" cxnId="{3ED0A25C-F068-407E-A338-881002D9FF63}">
      <dgm:prSet/>
      <dgm:spPr/>
      <dgm:t>
        <a:bodyPr/>
        <a:lstStyle/>
        <a:p>
          <a:endParaRPr lang="en-US"/>
        </a:p>
      </dgm:t>
    </dgm:pt>
    <dgm:pt modelId="{4B0BD430-5F34-46FF-ACAD-E2B58E9135D0}" type="sibTrans" cxnId="{3ED0A25C-F068-407E-A338-881002D9FF63}">
      <dgm:prSet/>
      <dgm:spPr/>
      <dgm:t>
        <a:bodyPr/>
        <a:lstStyle/>
        <a:p>
          <a:endParaRPr lang="en-US"/>
        </a:p>
      </dgm:t>
    </dgm:pt>
    <dgm:pt modelId="{7D17CDDB-A108-4CBE-9A9E-3BBDB9255A03}">
      <dgm:prSet phldrT="[Text]" custT="1"/>
      <dgm:spPr/>
      <dgm:t>
        <a:bodyPr/>
        <a:lstStyle/>
        <a:p>
          <a:r>
            <a:rPr lang="en-US" sz="3200" dirty="0" smtClean="0">
              <a:latin typeface="Cambria" pitchFamily="18" charset="0"/>
            </a:rPr>
            <a:t>High Level</a:t>
          </a:r>
          <a:endParaRPr lang="en-US" sz="3200" dirty="0">
            <a:latin typeface="Cambria" pitchFamily="18" charset="0"/>
          </a:endParaRPr>
        </a:p>
      </dgm:t>
    </dgm:pt>
    <dgm:pt modelId="{CA735C83-7918-4D23-9510-56E2A0E16F7C}" type="parTrans" cxnId="{3598EC03-A236-42E5-BCF7-84FB78AFF8C3}">
      <dgm:prSet/>
      <dgm:spPr/>
      <dgm:t>
        <a:bodyPr/>
        <a:lstStyle/>
        <a:p>
          <a:endParaRPr lang="en-US"/>
        </a:p>
      </dgm:t>
    </dgm:pt>
    <dgm:pt modelId="{9BA081FA-1FB5-4057-B32A-335EEE14C2C1}" type="sibTrans" cxnId="{3598EC03-A236-42E5-BCF7-84FB78AFF8C3}">
      <dgm:prSet/>
      <dgm:spPr/>
      <dgm:t>
        <a:bodyPr/>
        <a:lstStyle/>
        <a:p>
          <a:endParaRPr lang="en-US"/>
        </a:p>
      </dgm:t>
    </dgm:pt>
    <dgm:pt modelId="{5920CD89-67F1-4538-B24C-C314C6A95C11}">
      <dgm:prSet phldrT="[Text]" custT="1"/>
      <dgm:spPr/>
      <dgm:t>
        <a:bodyPr/>
        <a:lstStyle/>
        <a:p>
          <a:r>
            <a:rPr lang="en-US" sz="3200" dirty="0" smtClean="0">
              <a:latin typeface="Cambria" pitchFamily="18" charset="0"/>
            </a:rPr>
            <a:t>Medium Level</a:t>
          </a:r>
        </a:p>
      </dgm:t>
    </dgm:pt>
    <dgm:pt modelId="{4378C443-9B6D-4C69-9EA4-7C291F8FEC44}" type="parTrans" cxnId="{97C34DE8-B7FA-4B1D-A844-FE73F77A29DF}">
      <dgm:prSet/>
      <dgm:spPr/>
      <dgm:t>
        <a:bodyPr/>
        <a:lstStyle/>
        <a:p>
          <a:endParaRPr lang="en-US"/>
        </a:p>
      </dgm:t>
    </dgm:pt>
    <dgm:pt modelId="{ADEFB0CF-6362-41D9-94A9-ADFAF74E24C9}" type="sibTrans" cxnId="{97C34DE8-B7FA-4B1D-A844-FE73F77A29DF}">
      <dgm:prSet/>
      <dgm:spPr/>
      <dgm:t>
        <a:bodyPr/>
        <a:lstStyle/>
        <a:p>
          <a:endParaRPr lang="en-US"/>
        </a:p>
      </dgm:t>
    </dgm:pt>
    <dgm:pt modelId="{DAAEFB80-6B4F-402B-8A70-8A519C74C2F2}" type="pres">
      <dgm:prSet presAssocID="{D5CF9B83-3EEC-4BFC-8837-4E00D1A2BA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AEE80F-DFDF-4C92-B5E3-A54307B11FC1}" type="pres">
      <dgm:prSet presAssocID="{1B6C5B24-AFF3-48F2-8C35-77E83C45314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4EF9A5F-1D40-4DC9-92AF-ADC83419B78A}" type="pres">
      <dgm:prSet presAssocID="{1B6C5B24-AFF3-48F2-8C35-77E83C453149}" presName="rootComposite1" presStyleCnt="0"/>
      <dgm:spPr/>
      <dgm:t>
        <a:bodyPr/>
        <a:lstStyle/>
        <a:p>
          <a:endParaRPr lang="en-US"/>
        </a:p>
      </dgm:t>
    </dgm:pt>
    <dgm:pt modelId="{D4A05BD4-AF5D-4C3D-AD1B-1AD9AF703917}" type="pres">
      <dgm:prSet presAssocID="{1B6C5B24-AFF3-48F2-8C35-77E83C4531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8AF1BC-135A-4F30-9C90-9CB8D1B675F1}" type="pres">
      <dgm:prSet presAssocID="{1B6C5B24-AFF3-48F2-8C35-77E83C45314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DE0E747-36BF-42D0-80A3-B4D60EB8275E}" type="pres">
      <dgm:prSet presAssocID="{1B6C5B24-AFF3-48F2-8C35-77E83C453149}" presName="hierChild2" presStyleCnt="0"/>
      <dgm:spPr/>
      <dgm:t>
        <a:bodyPr/>
        <a:lstStyle/>
        <a:p>
          <a:endParaRPr lang="en-US"/>
        </a:p>
      </dgm:t>
    </dgm:pt>
    <dgm:pt modelId="{E5230C15-EB02-4D76-BAF7-C626792D70A3}" type="pres">
      <dgm:prSet presAssocID="{745FD561-356A-48A2-80B9-4AD7AAAB829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648D0C7-6A28-4F07-B97C-5D2AF84CCED2}" type="pres">
      <dgm:prSet presAssocID="{15C6093B-677A-4F0D-864F-3CA6E32ECEB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7C0175F5-672A-4CDE-91E4-867808058D1A}" type="pres">
      <dgm:prSet presAssocID="{15C6093B-677A-4F0D-864F-3CA6E32ECEBC}" presName="rootComposite" presStyleCnt="0"/>
      <dgm:spPr/>
      <dgm:t>
        <a:bodyPr/>
        <a:lstStyle/>
        <a:p>
          <a:endParaRPr lang="en-US"/>
        </a:p>
      </dgm:t>
    </dgm:pt>
    <dgm:pt modelId="{BFD308FB-F8B7-4AC8-A76A-A008F9CE2232}" type="pres">
      <dgm:prSet presAssocID="{15C6093B-677A-4F0D-864F-3CA6E32ECEB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C3335-5A20-4835-BF64-4F31415A339D}" type="pres">
      <dgm:prSet presAssocID="{15C6093B-677A-4F0D-864F-3CA6E32ECEBC}" presName="rootConnector" presStyleLbl="node2" presStyleIdx="0" presStyleCnt="3"/>
      <dgm:spPr/>
      <dgm:t>
        <a:bodyPr/>
        <a:lstStyle/>
        <a:p>
          <a:endParaRPr lang="en-US"/>
        </a:p>
      </dgm:t>
    </dgm:pt>
    <dgm:pt modelId="{CF9DB24E-2CCE-4D0E-9D2D-5B1917EFFC2A}" type="pres">
      <dgm:prSet presAssocID="{15C6093B-677A-4F0D-864F-3CA6E32ECEBC}" presName="hierChild4" presStyleCnt="0"/>
      <dgm:spPr/>
      <dgm:t>
        <a:bodyPr/>
        <a:lstStyle/>
        <a:p>
          <a:endParaRPr lang="en-US"/>
        </a:p>
      </dgm:t>
    </dgm:pt>
    <dgm:pt modelId="{FACB41A5-83EC-4B9B-8B45-9EAE5EB0DF5C}" type="pres">
      <dgm:prSet presAssocID="{15C6093B-677A-4F0D-864F-3CA6E32ECEBC}" presName="hierChild5" presStyleCnt="0"/>
      <dgm:spPr/>
      <dgm:t>
        <a:bodyPr/>
        <a:lstStyle/>
        <a:p>
          <a:endParaRPr lang="en-US"/>
        </a:p>
      </dgm:t>
    </dgm:pt>
    <dgm:pt modelId="{6F7271FB-1D65-43B5-BA16-02E6B6AD68F9}" type="pres">
      <dgm:prSet presAssocID="{4378C443-9B6D-4C69-9EA4-7C291F8FEC4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A86F68D-66BD-4227-B9A7-A4B55908673C}" type="pres">
      <dgm:prSet presAssocID="{5920CD89-67F1-4538-B24C-C314C6A95C11}" presName="hierRoot2" presStyleCnt="0">
        <dgm:presLayoutVars>
          <dgm:hierBranch val="init"/>
        </dgm:presLayoutVars>
      </dgm:prSet>
      <dgm:spPr/>
    </dgm:pt>
    <dgm:pt modelId="{E1986045-6975-4311-8106-35F59E9DADD6}" type="pres">
      <dgm:prSet presAssocID="{5920CD89-67F1-4538-B24C-C314C6A95C11}" presName="rootComposite" presStyleCnt="0"/>
      <dgm:spPr/>
    </dgm:pt>
    <dgm:pt modelId="{78DD7BFF-31C6-4171-BC6F-6388389C76D4}" type="pres">
      <dgm:prSet presAssocID="{5920CD89-67F1-4538-B24C-C314C6A95C1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ACD9D-734A-44DB-B758-E80A210AD036}" type="pres">
      <dgm:prSet presAssocID="{5920CD89-67F1-4538-B24C-C314C6A95C11}" presName="rootConnector" presStyleLbl="node2" presStyleIdx="1" presStyleCnt="3"/>
      <dgm:spPr/>
      <dgm:t>
        <a:bodyPr/>
        <a:lstStyle/>
        <a:p>
          <a:endParaRPr lang="en-US"/>
        </a:p>
      </dgm:t>
    </dgm:pt>
    <dgm:pt modelId="{6207C6F9-FA74-4E94-9DE3-B1ECAF9FF65D}" type="pres">
      <dgm:prSet presAssocID="{5920CD89-67F1-4538-B24C-C314C6A95C11}" presName="hierChild4" presStyleCnt="0"/>
      <dgm:spPr/>
    </dgm:pt>
    <dgm:pt modelId="{9F5E2847-A870-4B71-B4DC-91D66FE31BEA}" type="pres">
      <dgm:prSet presAssocID="{5920CD89-67F1-4538-B24C-C314C6A95C11}" presName="hierChild5" presStyleCnt="0"/>
      <dgm:spPr/>
    </dgm:pt>
    <dgm:pt modelId="{7BE0100F-2B24-466E-8219-9930649722D4}" type="pres">
      <dgm:prSet presAssocID="{CA735C83-7918-4D23-9510-56E2A0E16F7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7A71E3C-DD59-4DAC-884C-7B6D0C409D94}" type="pres">
      <dgm:prSet presAssocID="{7D17CDDB-A108-4CBE-9A9E-3BBDB9255A03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2638691-2200-41D2-891B-32C4F54A5DF9}" type="pres">
      <dgm:prSet presAssocID="{7D17CDDB-A108-4CBE-9A9E-3BBDB9255A03}" presName="rootComposite" presStyleCnt="0"/>
      <dgm:spPr/>
      <dgm:t>
        <a:bodyPr/>
        <a:lstStyle/>
        <a:p>
          <a:endParaRPr lang="en-US"/>
        </a:p>
      </dgm:t>
    </dgm:pt>
    <dgm:pt modelId="{ABC0DEFD-43AB-4F80-B3BC-BB0D86E16F83}" type="pres">
      <dgm:prSet presAssocID="{7D17CDDB-A108-4CBE-9A9E-3BBDB9255A0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745F4-8617-4BD7-8A14-5C27B341E515}" type="pres">
      <dgm:prSet presAssocID="{7D17CDDB-A108-4CBE-9A9E-3BBDB9255A03}" presName="rootConnector" presStyleLbl="node2" presStyleIdx="2" presStyleCnt="3"/>
      <dgm:spPr/>
      <dgm:t>
        <a:bodyPr/>
        <a:lstStyle/>
        <a:p>
          <a:endParaRPr lang="en-US"/>
        </a:p>
      </dgm:t>
    </dgm:pt>
    <dgm:pt modelId="{03A0B1CE-5175-46E3-A939-3447E48E41BF}" type="pres">
      <dgm:prSet presAssocID="{7D17CDDB-A108-4CBE-9A9E-3BBDB9255A03}" presName="hierChild4" presStyleCnt="0"/>
      <dgm:spPr/>
      <dgm:t>
        <a:bodyPr/>
        <a:lstStyle/>
        <a:p>
          <a:endParaRPr lang="en-US"/>
        </a:p>
      </dgm:t>
    </dgm:pt>
    <dgm:pt modelId="{EA70399E-6913-4ECB-B40B-83A44DF2B88C}" type="pres">
      <dgm:prSet presAssocID="{7D17CDDB-A108-4CBE-9A9E-3BBDB9255A03}" presName="hierChild5" presStyleCnt="0"/>
      <dgm:spPr/>
      <dgm:t>
        <a:bodyPr/>
        <a:lstStyle/>
        <a:p>
          <a:endParaRPr lang="en-US"/>
        </a:p>
      </dgm:t>
    </dgm:pt>
    <dgm:pt modelId="{2EA0DF32-593F-4944-947B-238DFFA896FB}" type="pres">
      <dgm:prSet presAssocID="{1B6C5B24-AFF3-48F2-8C35-77E83C453149}" presName="hierChild3" presStyleCnt="0"/>
      <dgm:spPr/>
      <dgm:t>
        <a:bodyPr/>
        <a:lstStyle/>
        <a:p>
          <a:endParaRPr lang="en-US"/>
        </a:p>
      </dgm:t>
    </dgm:pt>
  </dgm:ptLst>
  <dgm:cxnLst>
    <dgm:cxn modelId="{3598EC03-A236-42E5-BCF7-84FB78AFF8C3}" srcId="{1B6C5B24-AFF3-48F2-8C35-77E83C453149}" destId="{7D17CDDB-A108-4CBE-9A9E-3BBDB9255A03}" srcOrd="2" destOrd="0" parTransId="{CA735C83-7918-4D23-9510-56E2A0E16F7C}" sibTransId="{9BA081FA-1FB5-4057-B32A-335EEE14C2C1}"/>
    <dgm:cxn modelId="{28CFD7AA-2C75-4B20-926C-4BAA5C44AB58}" type="presOf" srcId="{1B6C5B24-AFF3-48F2-8C35-77E83C453149}" destId="{D4A05BD4-AF5D-4C3D-AD1B-1AD9AF703917}" srcOrd="0" destOrd="0" presId="urn:microsoft.com/office/officeart/2005/8/layout/orgChart1"/>
    <dgm:cxn modelId="{EF0760B2-C08F-4BB0-AD83-CBA2620DDC79}" type="presOf" srcId="{4378C443-9B6D-4C69-9EA4-7C291F8FEC44}" destId="{6F7271FB-1D65-43B5-BA16-02E6B6AD68F9}" srcOrd="0" destOrd="0" presId="urn:microsoft.com/office/officeart/2005/8/layout/orgChart1"/>
    <dgm:cxn modelId="{2DF8A631-616F-4E96-BDCF-E4A6CA2E3974}" type="presOf" srcId="{7D17CDDB-A108-4CBE-9A9E-3BBDB9255A03}" destId="{ABC0DEFD-43AB-4F80-B3BC-BB0D86E16F83}" srcOrd="0" destOrd="0" presId="urn:microsoft.com/office/officeart/2005/8/layout/orgChart1"/>
    <dgm:cxn modelId="{41054290-C4C5-46BC-A20D-61CE6C2E969C}" type="presOf" srcId="{CA735C83-7918-4D23-9510-56E2A0E16F7C}" destId="{7BE0100F-2B24-466E-8219-9930649722D4}" srcOrd="0" destOrd="0" presId="urn:microsoft.com/office/officeart/2005/8/layout/orgChart1"/>
    <dgm:cxn modelId="{E5C0CA33-B181-4C34-8899-5B82D187EEEB}" type="presOf" srcId="{745FD561-356A-48A2-80B9-4AD7AAAB8297}" destId="{E5230C15-EB02-4D76-BAF7-C626792D70A3}" srcOrd="0" destOrd="0" presId="urn:microsoft.com/office/officeart/2005/8/layout/orgChart1"/>
    <dgm:cxn modelId="{3ED0A25C-F068-407E-A338-881002D9FF63}" srcId="{1B6C5B24-AFF3-48F2-8C35-77E83C453149}" destId="{15C6093B-677A-4F0D-864F-3CA6E32ECEBC}" srcOrd="0" destOrd="0" parTransId="{745FD561-356A-48A2-80B9-4AD7AAAB8297}" sibTransId="{4B0BD430-5F34-46FF-ACAD-E2B58E9135D0}"/>
    <dgm:cxn modelId="{6F1FFF89-3F9F-4E8B-A997-F84D969E48BA}" type="presOf" srcId="{5920CD89-67F1-4538-B24C-C314C6A95C11}" destId="{78DD7BFF-31C6-4171-BC6F-6388389C76D4}" srcOrd="0" destOrd="0" presId="urn:microsoft.com/office/officeart/2005/8/layout/orgChart1"/>
    <dgm:cxn modelId="{47914A84-2568-44AE-8AF4-5B08845042C4}" type="presOf" srcId="{15C6093B-677A-4F0D-864F-3CA6E32ECEBC}" destId="{BFD308FB-F8B7-4AC8-A76A-A008F9CE2232}" srcOrd="0" destOrd="0" presId="urn:microsoft.com/office/officeart/2005/8/layout/orgChart1"/>
    <dgm:cxn modelId="{EA07C589-C2B3-4BF2-8C14-57FB48461466}" type="presOf" srcId="{D5CF9B83-3EEC-4BFC-8837-4E00D1A2BA28}" destId="{DAAEFB80-6B4F-402B-8A70-8A519C74C2F2}" srcOrd="0" destOrd="0" presId="urn:microsoft.com/office/officeart/2005/8/layout/orgChart1"/>
    <dgm:cxn modelId="{A6546072-7CA4-4042-9D77-7D0E487F87C7}" type="presOf" srcId="{5920CD89-67F1-4538-B24C-C314C6A95C11}" destId="{970ACD9D-734A-44DB-B758-E80A210AD036}" srcOrd="1" destOrd="0" presId="urn:microsoft.com/office/officeart/2005/8/layout/orgChart1"/>
    <dgm:cxn modelId="{EFE70C0A-BC6B-48C0-9783-93EFB72375DD}" type="presOf" srcId="{7D17CDDB-A108-4CBE-9A9E-3BBDB9255A03}" destId="{3D2745F4-8617-4BD7-8A14-5C27B341E515}" srcOrd="1" destOrd="0" presId="urn:microsoft.com/office/officeart/2005/8/layout/orgChart1"/>
    <dgm:cxn modelId="{293045F4-575C-4C01-A0CD-E288EDEEC181}" type="presOf" srcId="{15C6093B-677A-4F0D-864F-3CA6E32ECEBC}" destId="{7A0C3335-5A20-4835-BF64-4F31415A339D}" srcOrd="1" destOrd="0" presId="urn:microsoft.com/office/officeart/2005/8/layout/orgChart1"/>
    <dgm:cxn modelId="{7559D183-341B-4040-8740-1BFF22045C6A}" type="presOf" srcId="{1B6C5B24-AFF3-48F2-8C35-77E83C453149}" destId="{768AF1BC-135A-4F30-9C90-9CB8D1B675F1}" srcOrd="1" destOrd="0" presId="urn:microsoft.com/office/officeart/2005/8/layout/orgChart1"/>
    <dgm:cxn modelId="{0F58B894-4DAD-4239-9803-B489D66CE17F}" srcId="{D5CF9B83-3EEC-4BFC-8837-4E00D1A2BA28}" destId="{1B6C5B24-AFF3-48F2-8C35-77E83C453149}" srcOrd="0" destOrd="0" parTransId="{F96048EE-763A-4AC3-ABC9-C2423E03AA8E}" sibTransId="{22A52669-CDCE-4ED4-BDBE-50BF626F71B6}"/>
    <dgm:cxn modelId="{97C34DE8-B7FA-4B1D-A844-FE73F77A29DF}" srcId="{1B6C5B24-AFF3-48F2-8C35-77E83C453149}" destId="{5920CD89-67F1-4538-B24C-C314C6A95C11}" srcOrd="1" destOrd="0" parTransId="{4378C443-9B6D-4C69-9EA4-7C291F8FEC44}" sibTransId="{ADEFB0CF-6362-41D9-94A9-ADFAF74E24C9}"/>
    <dgm:cxn modelId="{5066DD56-38BF-4C72-B2DD-7720342D4045}" type="presParOf" srcId="{DAAEFB80-6B4F-402B-8A70-8A519C74C2F2}" destId="{C4AEE80F-DFDF-4C92-B5E3-A54307B11FC1}" srcOrd="0" destOrd="0" presId="urn:microsoft.com/office/officeart/2005/8/layout/orgChart1"/>
    <dgm:cxn modelId="{A58EC527-C99E-4474-A156-5BB703336153}" type="presParOf" srcId="{C4AEE80F-DFDF-4C92-B5E3-A54307B11FC1}" destId="{84EF9A5F-1D40-4DC9-92AF-ADC83419B78A}" srcOrd="0" destOrd="0" presId="urn:microsoft.com/office/officeart/2005/8/layout/orgChart1"/>
    <dgm:cxn modelId="{6C7CEC3A-CFB1-4B29-9A33-88F8DB6861BB}" type="presParOf" srcId="{84EF9A5F-1D40-4DC9-92AF-ADC83419B78A}" destId="{D4A05BD4-AF5D-4C3D-AD1B-1AD9AF703917}" srcOrd="0" destOrd="0" presId="urn:microsoft.com/office/officeart/2005/8/layout/orgChart1"/>
    <dgm:cxn modelId="{413BC2FF-66FD-4B73-8E74-2D8E1CA5F786}" type="presParOf" srcId="{84EF9A5F-1D40-4DC9-92AF-ADC83419B78A}" destId="{768AF1BC-135A-4F30-9C90-9CB8D1B675F1}" srcOrd="1" destOrd="0" presId="urn:microsoft.com/office/officeart/2005/8/layout/orgChart1"/>
    <dgm:cxn modelId="{EAC64913-E9C2-42B5-9206-DCEE0ABAD8DE}" type="presParOf" srcId="{C4AEE80F-DFDF-4C92-B5E3-A54307B11FC1}" destId="{CDE0E747-36BF-42D0-80A3-B4D60EB8275E}" srcOrd="1" destOrd="0" presId="urn:microsoft.com/office/officeart/2005/8/layout/orgChart1"/>
    <dgm:cxn modelId="{ACB6B090-D509-4927-B6FE-DE3A6F483938}" type="presParOf" srcId="{CDE0E747-36BF-42D0-80A3-B4D60EB8275E}" destId="{E5230C15-EB02-4D76-BAF7-C626792D70A3}" srcOrd="0" destOrd="0" presId="urn:microsoft.com/office/officeart/2005/8/layout/orgChart1"/>
    <dgm:cxn modelId="{7C6A87E2-5477-4844-AC02-84B76E9FBA25}" type="presParOf" srcId="{CDE0E747-36BF-42D0-80A3-B4D60EB8275E}" destId="{7648D0C7-6A28-4F07-B97C-5D2AF84CCED2}" srcOrd="1" destOrd="0" presId="urn:microsoft.com/office/officeart/2005/8/layout/orgChart1"/>
    <dgm:cxn modelId="{666FBDF8-66DE-403B-BBC0-2718A1DFF4E7}" type="presParOf" srcId="{7648D0C7-6A28-4F07-B97C-5D2AF84CCED2}" destId="{7C0175F5-672A-4CDE-91E4-867808058D1A}" srcOrd="0" destOrd="0" presId="urn:microsoft.com/office/officeart/2005/8/layout/orgChart1"/>
    <dgm:cxn modelId="{DE8B1B76-9523-458A-97FC-3A3725B20303}" type="presParOf" srcId="{7C0175F5-672A-4CDE-91E4-867808058D1A}" destId="{BFD308FB-F8B7-4AC8-A76A-A008F9CE2232}" srcOrd="0" destOrd="0" presId="urn:microsoft.com/office/officeart/2005/8/layout/orgChart1"/>
    <dgm:cxn modelId="{6296ABE2-8845-4C80-8605-EAA1E6C952FE}" type="presParOf" srcId="{7C0175F5-672A-4CDE-91E4-867808058D1A}" destId="{7A0C3335-5A20-4835-BF64-4F31415A339D}" srcOrd="1" destOrd="0" presId="urn:microsoft.com/office/officeart/2005/8/layout/orgChart1"/>
    <dgm:cxn modelId="{82C5CCF4-516F-41F7-83A2-C1FB9CABEB25}" type="presParOf" srcId="{7648D0C7-6A28-4F07-B97C-5D2AF84CCED2}" destId="{CF9DB24E-2CCE-4D0E-9D2D-5B1917EFFC2A}" srcOrd="1" destOrd="0" presId="urn:microsoft.com/office/officeart/2005/8/layout/orgChart1"/>
    <dgm:cxn modelId="{594ED5DC-848A-47C8-B314-DCABED1BA0F3}" type="presParOf" srcId="{7648D0C7-6A28-4F07-B97C-5D2AF84CCED2}" destId="{FACB41A5-83EC-4B9B-8B45-9EAE5EB0DF5C}" srcOrd="2" destOrd="0" presId="urn:microsoft.com/office/officeart/2005/8/layout/orgChart1"/>
    <dgm:cxn modelId="{A1D15DAD-C0C8-4442-BF48-D488661E575E}" type="presParOf" srcId="{CDE0E747-36BF-42D0-80A3-B4D60EB8275E}" destId="{6F7271FB-1D65-43B5-BA16-02E6B6AD68F9}" srcOrd="2" destOrd="0" presId="urn:microsoft.com/office/officeart/2005/8/layout/orgChart1"/>
    <dgm:cxn modelId="{CB7BC145-7F0A-4BF0-AD4A-941329749EF7}" type="presParOf" srcId="{CDE0E747-36BF-42D0-80A3-B4D60EB8275E}" destId="{1A86F68D-66BD-4227-B9A7-A4B55908673C}" srcOrd="3" destOrd="0" presId="urn:microsoft.com/office/officeart/2005/8/layout/orgChart1"/>
    <dgm:cxn modelId="{7991EAE2-FE39-42C0-BF33-4D00994AECD4}" type="presParOf" srcId="{1A86F68D-66BD-4227-B9A7-A4B55908673C}" destId="{E1986045-6975-4311-8106-35F59E9DADD6}" srcOrd="0" destOrd="0" presId="urn:microsoft.com/office/officeart/2005/8/layout/orgChart1"/>
    <dgm:cxn modelId="{C7B0ABE2-455E-4A70-BF8E-4E6FC301C39C}" type="presParOf" srcId="{E1986045-6975-4311-8106-35F59E9DADD6}" destId="{78DD7BFF-31C6-4171-BC6F-6388389C76D4}" srcOrd="0" destOrd="0" presId="urn:microsoft.com/office/officeart/2005/8/layout/orgChart1"/>
    <dgm:cxn modelId="{0EF9B69D-0357-44A3-AF7F-46A6FCD50425}" type="presParOf" srcId="{E1986045-6975-4311-8106-35F59E9DADD6}" destId="{970ACD9D-734A-44DB-B758-E80A210AD036}" srcOrd="1" destOrd="0" presId="urn:microsoft.com/office/officeart/2005/8/layout/orgChart1"/>
    <dgm:cxn modelId="{2C976A47-1354-476A-BA84-56FFF9C3E131}" type="presParOf" srcId="{1A86F68D-66BD-4227-B9A7-A4B55908673C}" destId="{6207C6F9-FA74-4E94-9DE3-B1ECAF9FF65D}" srcOrd="1" destOrd="0" presId="urn:microsoft.com/office/officeart/2005/8/layout/orgChart1"/>
    <dgm:cxn modelId="{01234813-AC97-408C-9F3D-B0EBCFEDC364}" type="presParOf" srcId="{1A86F68D-66BD-4227-B9A7-A4B55908673C}" destId="{9F5E2847-A870-4B71-B4DC-91D66FE31BEA}" srcOrd="2" destOrd="0" presId="urn:microsoft.com/office/officeart/2005/8/layout/orgChart1"/>
    <dgm:cxn modelId="{C790F3D0-13D0-401E-ACD4-1FBC9A17159C}" type="presParOf" srcId="{CDE0E747-36BF-42D0-80A3-B4D60EB8275E}" destId="{7BE0100F-2B24-466E-8219-9930649722D4}" srcOrd="4" destOrd="0" presId="urn:microsoft.com/office/officeart/2005/8/layout/orgChart1"/>
    <dgm:cxn modelId="{BE637AC5-76E3-4DC8-84CF-629259BD03BD}" type="presParOf" srcId="{CDE0E747-36BF-42D0-80A3-B4D60EB8275E}" destId="{67A71E3C-DD59-4DAC-884C-7B6D0C409D94}" srcOrd="5" destOrd="0" presId="urn:microsoft.com/office/officeart/2005/8/layout/orgChart1"/>
    <dgm:cxn modelId="{2676EDD6-19B0-4ED1-8B84-009233312616}" type="presParOf" srcId="{67A71E3C-DD59-4DAC-884C-7B6D0C409D94}" destId="{52638691-2200-41D2-891B-32C4F54A5DF9}" srcOrd="0" destOrd="0" presId="urn:microsoft.com/office/officeart/2005/8/layout/orgChart1"/>
    <dgm:cxn modelId="{06D430F3-2372-47FC-B20B-0130A0967CDE}" type="presParOf" srcId="{52638691-2200-41D2-891B-32C4F54A5DF9}" destId="{ABC0DEFD-43AB-4F80-B3BC-BB0D86E16F83}" srcOrd="0" destOrd="0" presId="urn:microsoft.com/office/officeart/2005/8/layout/orgChart1"/>
    <dgm:cxn modelId="{BF41AFE0-6E70-427C-8B13-F93D5391F3A9}" type="presParOf" srcId="{52638691-2200-41D2-891B-32C4F54A5DF9}" destId="{3D2745F4-8617-4BD7-8A14-5C27B341E515}" srcOrd="1" destOrd="0" presId="urn:microsoft.com/office/officeart/2005/8/layout/orgChart1"/>
    <dgm:cxn modelId="{99EE124F-06E2-4366-BB0D-1C31D6B8035E}" type="presParOf" srcId="{67A71E3C-DD59-4DAC-884C-7B6D0C409D94}" destId="{03A0B1CE-5175-46E3-A939-3447E48E41BF}" srcOrd="1" destOrd="0" presId="urn:microsoft.com/office/officeart/2005/8/layout/orgChart1"/>
    <dgm:cxn modelId="{50BE3F12-6804-4CD0-B94B-A7D2E6401407}" type="presParOf" srcId="{67A71E3C-DD59-4DAC-884C-7B6D0C409D94}" destId="{EA70399E-6913-4ECB-B40B-83A44DF2B88C}" srcOrd="2" destOrd="0" presId="urn:microsoft.com/office/officeart/2005/8/layout/orgChart1"/>
    <dgm:cxn modelId="{E28A8597-2AF1-46AF-9914-AF24BD778738}" type="presParOf" srcId="{C4AEE80F-DFDF-4C92-B5E3-A54307B11FC1}" destId="{2EA0DF32-593F-4944-947B-238DFFA896FB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D022F4-6FC1-41B6-96DC-5EB8704D74E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B6338C7-1355-423F-ACBA-FD40137C31E3}">
      <dgm:prSet phldrT="[Text]" custT="1"/>
      <dgm:spPr/>
      <dgm:t>
        <a:bodyPr/>
        <a:lstStyle/>
        <a:p>
          <a:r>
            <a:rPr lang="en-US" sz="2400" dirty="0" smtClean="0">
              <a:latin typeface="Cambria" pitchFamily="18" charset="0"/>
            </a:rPr>
            <a:t>Assembly Language</a:t>
          </a:r>
          <a:endParaRPr lang="en-US" sz="2400" dirty="0">
            <a:latin typeface="Cambria" pitchFamily="18" charset="0"/>
          </a:endParaRPr>
        </a:p>
      </dgm:t>
    </dgm:pt>
    <dgm:pt modelId="{EBD15489-8F1E-483A-9CA8-2C3E2662462D}" type="parTrans" cxnId="{5E02BDCB-6561-4792-988A-F9E28D1E2708}">
      <dgm:prSet/>
      <dgm:spPr/>
      <dgm:t>
        <a:bodyPr/>
        <a:lstStyle/>
        <a:p>
          <a:endParaRPr lang="en-US"/>
        </a:p>
      </dgm:t>
    </dgm:pt>
    <dgm:pt modelId="{CAF12C99-1A94-4B96-8CC4-A627F65971CE}" type="sibTrans" cxnId="{5E02BDCB-6561-4792-988A-F9E28D1E2708}">
      <dgm:prSet/>
      <dgm:spPr/>
      <dgm:t>
        <a:bodyPr/>
        <a:lstStyle/>
        <a:p>
          <a:endParaRPr lang="en-US"/>
        </a:p>
      </dgm:t>
    </dgm:pt>
    <dgm:pt modelId="{25090DE2-7C2E-4B30-A204-9F6E632F34CC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mbria" pitchFamily="18" charset="0"/>
            </a:rPr>
            <a:t>Uses Mnemonics to represent Codes</a:t>
          </a:r>
          <a:endParaRPr lang="en-US" sz="2000" dirty="0">
            <a:latin typeface="Cambria" pitchFamily="18" charset="0"/>
          </a:endParaRPr>
        </a:p>
      </dgm:t>
    </dgm:pt>
    <dgm:pt modelId="{17AE9C59-E37A-436E-9E8B-0D08F67E6446}" type="parTrans" cxnId="{BA52EBDE-C2CA-4FE1-9246-6340EC6FF37C}">
      <dgm:prSet/>
      <dgm:spPr/>
      <dgm:t>
        <a:bodyPr/>
        <a:lstStyle/>
        <a:p>
          <a:endParaRPr lang="en-US"/>
        </a:p>
      </dgm:t>
    </dgm:pt>
    <dgm:pt modelId="{8331AFB7-D57A-40D4-96CC-7664F860D922}" type="sibTrans" cxnId="{BA52EBDE-C2CA-4FE1-9246-6340EC6FF37C}">
      <dgm:prSet/>
      <dgm:spPr/>
      <dgm:t>
        <a:bodyPr/>
        <a:lstStyle/>
        <a:p>
          <a:endParaRPr lang="en-US"/>
        </a:p>
      </dgm:t>
    </dgm:pt>
    <dgm:pt modelId="{A49954D7-0B64-4FD9-9535-E32B4AD4E5D8}">
      <dgm:prSet phldrT="[Text]" custT="1"/>
      <dgm:spPr/>
      <dgm:t>
        <a:bodyPr/>
        <a:lstStyle/>
        <a:p>
          <a:r>
            <a:rPr lang="en-US" sz="2400" dirty="0" smtClean="0">
              <a:latin typeface="Cambria" pitchFamily="18" charset="0"/>
            </a:rPr>
            <a:t>Machine Language</a:t>
          </a:r>
        </a:p>
      </dgm:t>
    </dgm:pt>
    <dgm:pt modelId="{00D60640-0D11-402F-B8AC-020C9C5E24A2}" type="parTrans" cxnId="{C5E016BB-A471-4E0D-803F-8B5B644D787A}">
      <dgm:prSet/>
      <dgm:spPr/>
      <dgm:t>
        <a:bodyPr/>
        <a:lstStyle/>
        <a:p>
          <a:endParaRPr lang="en-US"/>
        </a:p>
      </dgm:t>
    </dgm:pt>
    <dgm:pt modelId="{C0ECE707-82AD-4169-9598-7227363F727D}" type="sibTrans" cxnId="{C5E016BB-A471-4E0D-803F-8B5B644D787A}">
      <dgm:prSet/>
      <dgm:spPr/>
      <dgm:t>
        <a:bodyPr/>
        <a:lstStyle/>
        <a:p>
          <a:endParaRPr lang="en-US"/>
        </a:p>
      </dgm:t>
    </dgm:pt>
    <dgm:pt modelId="{C73C1AE5-7145-44FF-84F2-602748365247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Programs are written in 0’s and 1’s.</a:t>
          </a:r>
          <a:endParaRPr lang="en-US" sz="2000" dirty="0">
            <a:latin typeface="Cambria" pitchFamily="18" charset="0"/>
          </a:endParaRPr>
        </a:p>
      </dgm:t>
    </dgm:pt>
    <dgm:pt modelId="{82D2690E-22E8-4739-9EC3-96A0FA0C63F3}" type="parTrans" cxnId="{B2D233D6-C5B0-4C48-9280-4EE0509D26A5}">
      <dgm:prSet/>
      <dgm:spPr/>
      <dgm:t>
        <a:bodyPr/>
        <a:lstStyle/>
        <a:p>
          <a:endParaRPr lang="en-US"/>
        </a:p>
      </dgm:t>
    </dgm:pt>
    <dgm:pt modelId="{53133F7B-0325-4365-B9B1-6D2700B00898}" type="sibTrans" cxnId="{B2D233D6-C5B0-4C48-9280-4EE0509D26A5}">
      <dgm:prSet/>
      <dgm:spPr/>
      <dgm:t>
        <a:bodyPr/>
        <a:lstStyle/>
        <a:p>
          <a:endParaRPr lang="en-US"/>
        </a:p>
      </dgm:t>
    </dgm:pt>
    <dgm:pt modelId="{1776B6DF-80EF-40FE-A80F-7B0A296A5CA2}">
      <dgm:prSet phldrT="[Text]" custT="1"/>
      <dgm:spPr/>
      <dgm:t>
        <a:bodyPr/>
        <a:lstStyle/>
        <a:p>
          <a:pPr algn="l"/>
          <a:r>
            <a:rPr lang="en-US" sz="2000" b="0" dirty="0" smtClean="0">
              <a:solidFill>
                <a:srgbClr val="C00000"/>
              </a:solidFill>
              <a:latin typeface="Cambria" pitchFamily="18" charset="0"/>
            </a:rPr>
            <a:t>Ex. ADD R2,10</a:t>
          </a:r>
          <a:endParaRPr lang="en-US" sz="2000" b="0" dirty="0">
            <a:solidFill>
              <a:srgbClr val="C00000"/>
            </a:solidFill>
            <a:latin typeface="Cambria" pitchFamily="18" charset="0"/>
          </a:endParaRPr>
        </a:p>
      </dgm:t>
    </dgm:pt>
    <dgm:pt modelId="{9355C6AD-C342-48FD-AECF-515B1E191D9E}" type="parTrans" cxnId="{C608BE97-EAC2-4A74-8FDB-AF4904EFEEDC}">
      <dgm:prSet/>
      <dgm:spPr/>
      <dgm:t>
        <a:bodyPr/>
        <a:lstStyle/>
        <a:p>
          <a:endParaRPr lang="en-US"/>
        </a:p>
      </dgm:t>
    </dgm:pt>
    <dgm:pt modelId="{9B1E8AD6-5F1B-47E1-B074-EF409270A4C6}" type="sibTrans" cxnId="{C608BE97-EAC2-4A74-8FDB-AF4904EFEEDC}">
      <dgm:prSet/>
      <dgm:spPr/>
      <dgm:t>
        <a:bodyPr/>
        <a:lstStyle/>
        <a:p>
          <a:endParaRPr lang="en-US"/>
        </a:p>
      </dgm:t>
    </dgm:pt>
    <dgm:pt modelId="{5099F024-A967-41CD-8FF2-485ED94D855A}">
      <dgm:prSet custT="1"/>
      <dgm:spPr/>
      <dgm:t>
        <a:bodyPr/>
        <a:lstStyle/>
        <a:p>
          <a:r>
            <a:rPr lang="en-US" sz="2000" b="0" dirty="0" smtClean="0">
              <a:solidFill>
                <a:srgbClr val="C00000"/>
              </a:solidFill>
              <a:latin typeface="Cambria" pitchFamily="18" charset="0"/>
            </a:rPr>
            <a:t>Ex. </a:t>
          </a:r>
          <a:r>
            <a:rPr lang="en-US" sz="1800" b="0" dirty="0" smtClean="0">
              <a:solidFill>
                <a:srgbClr val="C00000"/>
              </a:solidFill>
              <a:latin typeface="Cambria" pitchFamily="18" charset="0"/>
            </a:rPr>
            <a:t>00000001 00101010</a:t>
          </a:r>
          <a:endParaRPr lang="en-US" sz="1800" b="0" dirty="0">
            <a:solidFill>
              <a:srgbClr val="C00000"/>
            </a:solidFill>
            <a:latin typeface="Cambria" pitchFamily="18" charset="0"/>
          </a:endParaRPr>
        </a:p>
      </dgm:t>
    </dgm:pt>
    <dgm:pt modelId="{D45CD96D-13BE-42D6-A877-71792B4D08BF}" type="parTrans" cxnId="{40228A19-64EB-414D-9148-4FA3351CC6AC}">
      <dgm:prSet/>
      <dgm:spPr/>
      <dgm:t>
        <a:bodyPr/>
        <a:lstStyle/>
        <a:p>
          <a:endParaRPr lang="en-US"/>
        </a:p>
      </dgm:t>
    </dgm:pt>
    <dgm:pt modelId="{E1D2DA31-0DB5-419A-AC60-D3706997E68C}" type="sibTrans" cxnId="{40228A19-64EB-414D-9148-4FA3351CC6AC}">
      <dgm:prSet/>
      <dgm:spPr/>
      <dgm:t>
        <a:bodyPr/>
        <a:lstStyle/>
        <a:p>
          <a:endParaRPr lang="en-US"/>
        </a:p>
      </dgm:t>
    </dgm:pt>
    <dgm:pt modelId="{FA8720E1-3144-490A-B42A-EDB5C227E8D7}" type="pres">
      <dgm:prSet presAssocID="{0BD022F4-6FC1-41B6-96DC-5EB8704D74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40028A-826E-45B3-9BC5-21BF90DD85B6}" type="pres">
      <dgm:prSet presAssocID="{2B6338C7-1355-423F-ACBA-FD40137C31E3}" presName="linNode" presStyleCnt="0"/>
      <dgm:spPr/>
    </dgm:pt>
    <dgm:pt modelId="{BD606A75-BDBB-4992-BAA6-C48A96654F93}" type="pres">
      <dgm:prSet presAssocID="{2B6338C7-1355-423F-ACBA-FD40137C31E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BD7B9-8FEA-4B28-938F-F73443043E77}" type="pres">
      <dgm:prSet presAssocID="{2B6338C7-1355-423F-ACBA-FD40137C31E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16EF4-B8CC-4567-904F-6EE0795E2650}" type="pres">
      <dgm:prSet presAssocID="{CAF12C99-1A94-4B96-8CC4-A627F65971CE}" presName="sp" presStyleCnt="0"/>
      <dgm:spPr/>
    </dgm:pt>
    <dgm:pt modelId="{AD9863F1-EB0D-41CE-BDFD-CE34E5C4F3FA}" type="pres">
      <dgm:prSet presAssocID="{A49954D7-0B64-4FD9-9535-E32B4AD4E5D8}" presName="linNode" presStyleCnt="0"/>
      <dgm:spPr/>
    </dgm:pt>
    <dgm:pt modelId="{C265D3D4-F8CA-4857-A60A-22CB6C53460C}" type="pres">
      <dgm:prSet presAssocID="{A49954D7-0B64-4FD9-9535-E32B4AD4E5D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B854C-3A50-48CE-B2CE-3B1E4CD38FFE}" type="pres">
      <dgm:prSet presAssocID="{A49954D7-0B64-4FD9-9535-E32B4AD4E5D8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D233D6-C5B0-4C48-9280-4EE0509D26A5}" srcId="{A49954D7-0B64-4FD9-9535-E32B4AD4E5D8}" destId="{C73C1AE5-7145-44FF-84F2-602748365247}" srcOrd="0" destOrd="0" parTransId="{82D2690E-22E8-4739-9EC3-96A0FA0C63F3}" sibTransId="{53133F7B-0325-4365-B9B1-6D2700B00898}"/>
    <dgm:cxn modelId="{A1201FC5-FEA7-4C99-A8FD-4B65E5FA2E0F}" type="presOf" srcId="{0BD022F4-6FC1-41B6-96DC-5EB8704D74E7}" destId="{FA8720E1-3144-490A-B42A-EDB5C227E8D7}" srcOrd="0" destOrd="0" presId="urn:microsoft.com/office/officeart/2005/8/layout/vList5"/>
    <dgm:cxn modelId="{342210DF-0F2D-42C4-BD0E-1F72963F60AC}" type="presOf" srcId="{5099F024-A967-41CD-8FF2-485ED94D855A}" destId="{85DB854C-3A50-48CE-B2CE-3B1E4CD38FFE}" srcOrd="0" destOrd="1" presId="urn:microsoft.com/office/officeart/2005/8/layout/vList5"/>
    <dgm:cxn modelId="{1CE63DF1-7DF6-43EA-915F-1C5CA663991A}" type="presOf" srcId="{25090DE2-7C2E-4B30-A204-9F6E632F34CC}" destId="{BBFBD7B9-8FEA-4B28-938F-F73443043E77}" srcOrd="0" destOrd="0" presId="urn:microsoft.com/office/officeart/2005/8/layout/vList5"/>
    <dgm:cxn modelId="{40228A19-64EB-414D-9148-4FA3351CC6AC}" srcId="{A49954D7-0B64-4FD9-9535-E32B4AD4E5D8}" destId="{5099F024-A967-41CD-8FF2-485ED94D855A}" srcOrd="1" destOrd="0" parTransId="{D45CD96D-13BE-42D6-A877-71792B4D08BF}" sibTransId="{E1D2DA31-0DB5-419A-AC60-D3706997E68C}"/>
    <dgm:cxn modelId="{9EE1D05A-CFFF-4997-A0B1-3387276F075E}" type="presOf" srcId="{1776B6DF-80EF-40FE-A80F-7B0A296A5CA2}" destId="{BBFBD7B9-8FEA-4B28-938F-F73443043E77}" srcOrd="0" destOrd="1" presId="urn:microsoft.com/office/officeart/2005/8/layout/vList5"/>
    <dgm:cxn modelId="{5E02BDCB-6561-4792-988A-F9E28D1E2708}" srcId="{0BD022F4-6FC1-41B6-96DC-5EB8704D74E7}" destId="{2B6338C7-1355-423F-ACBA-FD40137C31E3}" srcOrd="0" destOrd="0" parTransId="{EBD15489-8F1E-483A-9CA8-2C3E2662462D}" sibTransId="{CAF12C99-1A94-4B96-8CC4-A627F65971CE}"/>
    <dgm:cxn modelId="{B071964B-DF27-4F30-8389-E365613694FF}" type="presOf" srcId="{2B6338C7-1355-423F-ACBA-FD40137C31E3}" destId="{BD606A75-BDBB-4992-BAA6-C48A96654F93}" srcOrd="0" destOrd="0" presId="urn:microsoft.com/office/officeart/2005/8/layout/vList5"/>
    <dgm:cxn modelId="{A7DBE93B-2A99-407F-A411-DD697026C517}" type="presOf" srcId="{C73C1AE5-7145-44FF-84F2-602748365247}" destId="{85DB854C-3A50-48CE-B2CE-3B1E4CD38FFE}" srcOrd="0" destOrd="0" presId="urn:microsoft.com/office/officeart/2005/8/layout/vList5"/>
    <dgm:cxn modelId="{BA52EBDE-C2CA-4FE1-9246-6340EC6FF37C}" srcId="{2B6338C7-1355-423F-ACBA-FD40137C31E3}" destId="{25090DE2-7C2E-4B30-A204-9F6E632F34CC}" srcOrd="0" destOrd="0" parTransId="{17AE9C59-E37A-436E-9E8B-0D08F67E6446}" sibTransId="{8331AFB7-D57A-40D4-96CC-7664F860D922}"/>
    <dgm:cxn modelId="{5B28AF3A-15EE-46E7-82D1-EB58B7AEC679}" type="presOf" srcId="{A49954D7-0B64-4FD9-9535-E32B4AD4E5D8}" destId="{C265D3D4-F8CA-4857-A60A-22CB6C53460C}" srcOrd="0" destOrd="0" presId="urn:microsoft.com/office/officeart/2005/8/layout/vList5"/>
    <dgm:cxn modelId="{C5E016BB-A471-4E0D-803F-8B5B644D787A}" srcId="{0BD022F4-6FC1-41B6-96DC-5EB8704D74E7}" destId="{A49954D7-0B64-4FD9-9535-E32B4AD4E5D8}" srcOrd="1" destOrd="0" parTransId="{00D60640-0D11-402F-B8AC-020C9C5E24A2}" sibTransId="{C0ECE707-82AD-4169-9598-7227363F727D}"/>
    <dgm:cxn modelId="{C608BE97-EAC2-4A74-8FDB-AF4904EFEEDC}" srcId="{2B6338C7-1355-423F-ACBA-FD40137C31E3}" destId="{1776B6DF-80EF-40FE-A80F-7B0A296A5CA2}" srcOrd="1" destOrd="0" parTransId="{9355C6AD-C342-48FD-AECF-515B1E191D9E}" sibTransId="{9B1E8AD6-5F1B-47E1-B074-EF409270A4C6}"/>
    <dgm:cxn modelId="{B2F012C7-A88A-4BAD-BB63-167D5149D4B9}" type="presParOf" srcId="{FA8720E1-3144-490A-B42A-EDB5C227E8D7}" destId="{6340028A-826E-45B3-9BC5-21BF90DD85B6}" srcOrd="0" destOrd="0" presId="urn:microsoft.com/office/officeart/2005/8/layout/vList5"/>
    <dgm:cxn modelId="{D2E47F71-0C9B-4CAD-97FB-86897531F625}" type="presParOf" srcId="{6340028A-826E-45B3-9BC5-21BF90DD85B6}" destId="{BD606A75-BDBB-4992-BAA6-C48A96654F93}" srcOrd="0" destOrd="0" presId="urn:microsoft.com/office/officeart/2005/8/layout/vList5"/>
    <dgm:cxn modelId="{D63A1C3C-48D3-4CA1-B2E9-0945FDA8C25D}" type="presParOf" srcId="{6340028A-826E-45B3-9BC5-21BF90DD85B6}" destId="{BBFBD7B9-8FEA-4B28-938F-F73443043E77}" srcOrd="1" destOrd="0" presId="urn:microsoft.com/office/officeart/2005/8/layout/vList5"/>
    <dgm:cxn modelId="{41CBD279-3C7C-4868-858B-8EF25C72DEAF}" type="presParOf" srcId="{FA8720E1-3144-490A-B42A-EDB5C227E8D7}" destId="{58016EF4-B8CC-4567-904F-6EE0795E2650}" srcOrd="1" destOrd="0" presId="urn:microsoft.com/office/officeart/2005/8/layout/vList5"/>
    <dgm:cxn modelId="{8C3F2C6D-BE76-427B-9017-1CA8ABAAE39B}" type="presParOf" srcId="{FA8720E1-3144-490A-B42A-EDB5C227E8D7}" destId="{AD9863F1-EB0D-41CE-BDFD-CE34E5C4F3FA}" srcOrd="2" destOrd="0" presId="urn:microsoft.com/office/officeart/2005/8/layout/vList5"/>
    <dgm:cxn modelId="{7F579500-D9A2-44D3-ABC7-52716E268A23}" type="presParOf" srcId="{AD9863F1-EB0D-41CE-BDFD-CE34E5C4F3FA}" destId="{C265D3D4-F8CA-4857-A60A-22CB6C53460C}" srcOrd="0" destOrd="0" presId="urn:microsoft.com/office/officeart/2005/8/layout/vList5"/>
    <dgm:cxn modelId="{EA9891A9-29F9-4A58-8420-AD6C77284440}" type="presParOf" srcId="{AD9863F1-EB0D-41CE-BDFD-CE34E5C4F3FA}" destId="{85DB854C-3A50-48CE-B2CE-3B1E4CD38FFE}" srcOrd="1" destOrd="0" presId="urn:microsoft.com/office/officeart/2005/8/layout/vList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D65F98-3EB4-46EE-A800-08FEE5687EC9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E95C3C-58FF-4480-9DF2-F978CE3DD764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Based on Execution Model</a:t>
          </a:r>
          <a:endParaRPr lang="en-US" dirty="0">
            <a:latin typeface="Cambria" pitchFamily="18" charset="0"/>
          </a:endParaRPr>
        </a:p>
      </dgm:t>
    </dgm:pt>
    <dgm:pt modelId="{030E63ED-CB06-40B7-8C3F-9F60C03DD158}" type="parTrans" cxnId="{827B7F07-FD20-4847-8B20-D91F1C70A230}">
      <dgm:prSet/>
      <dgm:spPr/>
      <dgm:t>
        <a:bodyPr/>
        <a:lstStyle/>
        <a:p>
          <a:endParaRPr lang="en-US"/>
        </a:p>
      </dgm:t>
    </dgm:pt>
    <dgm:pt modelId="{34B0BA83-E89C-4F33-8A29-91142CCDB9F1}" type="sibTrans" cxnId="{827B7F07-FD20-4847-8B20-D91F1C70A230}">
      <dgm:prSet/>
      <dgm:spPr/>
      <dgm:t>
        <a:bodyPr/>
        <a:lstStyle/>
        <a:p>
          <a:endParaRPr lang="en-US"/>
        </a:p>
      </dgm:t>
    </dgm:pt>
    <dgm:pt modelId="{34A0B05D-0D92-403C-8676-CF3DB785CBF6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Compiled Language</a:t>
          </a:r>
          <a:endParaRPr lang="en-US" dirty="0">
            <a:latin typeface="Cambria" pitchFamily="18" charset="0"/>
          </a:endParaRPr>
        </a:p>
      </dgm:t>
    </dgm:pt>
    <dgm:pt modelId="{85741429-1C63-4179-B201-0BA444F8B738}" type="parTrans" cxnId="{AD822B3F-EF0B-4802-9198-509AEDD15C92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059D38FB-4627-4C4B-B523-AE03BFB1FA4F}" type="sibTrans" cxnId="{AD822B3F-EF0B-4802-9198-509AEDD15C92}">
      <dgm:prSet/>
      <dgm:spPr/>
      <dgm:t>
        <a:bodyPr/>
        <a:lstStyle/>
        <a:p>
          <a:endParaRPr lang="en-US"/>
        </a:p>
      </dgm:t>
    </dgm:pt>
    <dgm:pt modelId="{8B799031-B150-4D2E-BE0E-B7082D942496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Interpreted language</a:t>
          </a:r>
          <a:endParaRPr lang="en-US" dirty="0">
            <a:latin typeface="Cambria" pitchFamily="18" charset="0"/>
          </a:endParaRPr>
        </a:p>
      </dgm:t>
    </dgm:pt>
    <dgm:pt modelId="{D1FCE0EE-A380-4EF7-8E4B-0BCAB10A5B77}" type="parTrans" cxnId="{5C7AEFD3-3004-4218-815C-7E776397760C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8BA83AFC-3D62-4FAC-80E6-CA013239EA2C}" type="sibTrans" cxnId="{5C7AEFD3-3004-4218-815C-7E776397760C}">
      <dgm:prSet/>
      <dgm:spPr/>
      <dgm:t>
        <a:bodyPr/>
        <a:lstStyle/>
        <a:p>
          <a:endParaRPr lang="en-US"/>
        </a:p>
      </dgm:t>
    </dgm:pt>
    <dgm:pt modelId="{757C7D5B-A020-419E-B0CC-F9A3D8A636A4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Based on Programming Paradigm</a:t>
          </a:r>
          <a:endParaRPr lang="en-US" dirty="0">
            <a:latin typeface="Cambria" pitchFamily="18" charset="0"/>
          </a:endParaRPr>
        </a:p>
      </dgm:t>
    </dgm:pt>
    <dgm:pt modelId="{E43BD60E-DDD9-48E3-AD4B-A69EA35902CB}" type="parTrans" cxnId="{56E47ED9-B818-4F60-A908-59734759E588}">
      <dgm:prSet/>
      <dgm:spPr/>
      <dgm:t>
        <a:bodyPr/>
        <a:lstStyle/>
        <a:p>
          <a:endParaRPr lang="en-US"/>
        </a:p>
      </dgm:t>
    </dgm:pt>
    <dgm:pt modelId="{2BA59BAE-4F5D-47DE-A895-195BC693C239}" type="sibTrans" cxnId="{56E47ED9-B818-4F60-A908-59734759E588}">
      <dgm:prSet/>
      <dgm:spPr/>
      <dgm:t>
        <a:bodyPr/>
        <a:lstStyle/>
        <a:p>
          <a:endParaRPr lang="en-US"/>
        </a:p>
      </dgm:t>
    </dgm:pt>
    <dgm:pt modelId="{02CBDBBF-CC80-45BE-B8EE-92105D21230F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 Structured Language</a:t>
          </a:r>
          <a:endParaRPr lang="en-US" dirty="0">
            <a:latin typeface="Cambria" pitchFamily="18" charset="0"/>
          </a:endParaRPr>
        </a:p>
      </dgm:t>
    </dgm:pt>
    <dgm:pt modelId="{82895D81-047F-4551-88BC-9922B9393E04}" type="parTrans" cxnId="{D9A6122E-8A1D-4D37-9D05-4F4E63C2459B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1E536977-02D8-4F35-B57F-FD05E828367E}" type="sibTrans" cxnId="{D9A6122E-8A1D-4D37-9D05-4F4E63C2459B}">
      <dgm:prSet/>
      <dgm:spPr/>
      <dgm:t>
        <a:bodyPr/>
        <a:lstStyle/>
        <a:p>
          <a:endParaRPr lang="en-US"/>
        </a:p>
      </dgm:t>
    </dgm:pt>
    <dgm:pt modelId="{F06AD572-EC59-4409-974C-81A3ABDA7CED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Procedural Language</a:t>
          </a:r>
          <a:endParaRPr lang="en-US" dirty="0">
            <a:latin typeface="Cambria" pitchFamily="18" charset="0"/>
          </a:endParaRPr>
        </a:p>
      </dgm:t>
    </dgm:pt>
    <dgm:pt modelId="{BB551DC6-C045-4FA7-AC3A-5413DF625BF0}" type="parTrans" cxnId="{3CD459DF-F34A-479A-8AC2-6A3D5C4A26A5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11019C57-06B6-416B-8492-DBCA6430CCF6}" type="sibTrans" cxnId="{3CD459DF-F34A-479A-8AC2-6A3D5C4A26A5}">
      <dgm:prSet/>
      <dgm:spPr/>
      <dgm:t>
        <a:bodyPr/>
        <a:lstStyle/>
        <a:p>
          <a:endParaRPr lang="en-US"/>
        </a:p>
      </dgm:t>
    </dgm:pt>
    <dgm:pt modelId="{59C66121-A436-417C-AB05-6FD05891C25D}">
      <dgm:prSet/>
      <dgm:spPr/>
      <dgm:t>
        <a:bodyPr/>
        <a:lstStyle/>
        <a:p>
          <a:r>
            <a:rPr lang="en-US" dirty="0" smtClean="0">
              <a:latin typeface="Cambria" pitchFamily="18" charset="0"/>
            </a:rPr>
            <a:t>Object Oriented Language</a:t>
          </a:r>
          <a:endParaRPr lang="en-US" dirty="0">
            <a:latin typeface="Cambria" pitchFamily="18" charset="0"/>
          </a:endParaRPr>
        </a:p>
      </dgm:t>
    </dgm:pt>
    <dgm:pt modelId="{42B26C1B-3CFA-47B2-8ED6-E786ACEEC4E1}" type="parTrans" cxnId="{C2691079-7C98-407E-B7F5-34551F3708FC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1AD077C4-DEBF-4415-87FA-53FA8313C48A}" type="sibTrans" cxnId="{C2691079-7C98-407E-B7F5-34551F3708FC}">
      <dgm:prSet/>
      <dgm:spPr/>
      <dgm:t>
        <a:bodyPr/>
        <a:lstStyle/>
        <a:p>
          <a:endParaRPr lang="en-US"/>
        </a:p>
      </dgm:t>
    </dgm:pt>
    <dgm:pt modelId="{4EF2F163-1A17-4227-AD01-66D74CB47AC4}" type="pres">
      <dgm:prSet presAssocID="{CAD65F98-3EB4-46EE-A800-08FEE5687EC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9F5FEC-FF18-4A4C-BF3D-FE1C7829567E}" type="pres">
      <dgm:prSet presAssocID="{6EE95C3C-58FF-4480-9DF2-F978CE3DD764}" presName="root" presStyleCnt="0"/>
      <dgm:spPr/>
    </dgm:pt>
    <dgm:pt modelId="{AEE3C3CA-B415-40A3-8841-0B7C36120A95}" type="pres">
      <dgm:prSet presAssocID="{6EE95C3C-58FF-4480-9DF2-F978CE3DD764}" presName="rootComposite" presStyleCnt="0"/>
      <dgm:spPr/>
    </dgm:pt>
    <dgm:pt modelId="{19A031B2-E234-4074-8DBD-4AA57CA71E2A}" type="pres">
      <dgm:prSet presAssocID="{6EE95C3C-58FF-4480-9DF2-F978CE3DD764}" presName="rootText" presStyleLbl="node1" presStyleIdx="0" presStyleCnt="2"/>
      <dgm:spPr/>
      <dgm:t>
        <a:bodyPr/>
        <a:lstStyle/>
        <a:p>
          <a:endParaRPr lang="en-US"/>
        </a:p>
      </dgm:t>
    </dgm:pt>
    <dgm:pt modelId="{4B378982-3E6A-4945-BFD8-7A234EB04441}" type="pres">
      <dgm:prSet presAssocID="{6EE95C3C-58FF-4480-9DF2-F978CE3DD764}" presName="rootConnector" presStyleLbl="node1" presStyleIdx="0" presStyleCnt="2"/>
      <dgm:spPr/>
      <dgm:t>
        <a:bodyPr/>
        <a:lstStyle/>
        <a:p>
          <a:endParaRPr lang="en-US"/>
        </a:p>
      </dgm:t>
    </dgm:pt>
    <dgm:pt modelId="{07CE873C-1F35-4E05-805D-F0FD5D3E04C5}" type="pres">
      <dgm:prSet presAssocID="{6EE95C3C-58FF-4480-9DF2-F978CE3DD764}" presName="childShape" presStyleCnt="0"/>
      <dgm:spPr/>
    </dgm:pt>
    <dgm:pt modelId="{CBC5841C-D60F-4895-847B-FF6D984727B6}" type="pres">
      <dgm:prSet presAssocID="{85741429-1C63-4179-B201-0BA444F8B73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B85ADFDA-A2BA-4BA4-A458-DAF83691E713}" type="pres">
      <dgm:prSet presAssocID="{34A0B05D-0D92-403C-8676-CF3DB785CBF6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53C67-DE5D-49B3-98E5-20491280C6E2}" type="pres">
      <dgm:prSet presAssocID="{D1FCE0EE-A380-4EF7-8E4B-0BCAB10A5B77}" presName="Name13" presStyleLbl="parChTrans1D2" presStyleIdx="1" presStyleCnt="5"/>
      <dgm:spPr/>
      <dgm:t>
        <a:bodyPr/>
        <a:lstStyle/>
        <a:p>
          <a:endParaRPr lang="en-US"/>
        </a:p>
      </dgm:t>
    </dgm:pt>
    <dgm:pt modelId="{F8FCEE93-4211-4C91-B956-B6FAC30F24CC}" type="pres">
      <dgm:prSet presAssocID="{8B799031-B150-4D2E-BE0E-B7082D942496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E67D4-769D-4DF7-9195-39D42BF94FDC}" type="pres">
      <dgm:prSet presAssocID="{757C7D5B-A020-419E-B0CC-F9A3D8A636A4}" presName="root" presStyleCnt="0"/>
      <dgm:spPr/>
    </dgm:pt>
    <dgm:pt modelId="{144DF453-54D8-45D5-928E-65D4E6BFF5C1}" type="pres">
      <dgm:prSet presAssocID="{757C7D5B-A020-419E-B0CC-F9A3D8A636A4}" presName="rootComposite" presStyleCnt="0"/>
      <dgm:spPr/>
    </dgm:pt>
    <dgm:pt modelId="{D0A0A7E5-A0BE-475E-AF5A-A0E965397707}" type="pres">
      <dgm:prSet presAssocID="{757C7D5B-A020-419E-B0CC-F9A3D8A636A4}" presName="rootText" presStyleLbl="node1" presStyleIdx="1" presStyleCnt="2" custScaleX="156516"/>
      <dgm:spPr/>
      <dgm:t>
        <a:bodyPr/>
        <a:lstStyle/>
        <a:p>
          <a:endParaRPr lang="en-US"/>
        </a:p>
      </dgm:t>
    </dgm:pt>
    <dgm:pt modelId="{87C42371-8CC6-4CA9-828C-82ED5CAB2A09}" type="pres">
      <dgm:prSet presAssocID="{757C7D5B-A020-419E-B0CC-F9A3D8A636A4}" presName="rootConnector" presStyleLbl="node1" presStyleIdx="1" presStyleCnt="2"/>
      <dgm:spPr/>
      <dgm:t>
        <a:bodyPr/>
        <a:lstStyle/>
        <a:p>
          <a:endParaRPr lang="en-US"/>
        </a:p>
      </dgm:t>
    </dgm:pt>
    <dgm:pt modelId="{8F817426-C57D-4618-8165-9F6C8A19BF8D}" type="pres">
      <dgm:prSet presAssocID="{757C7D5B-A020-419E-B0CC-F9A3D8A636A4}" presName="childShape" presStyleCnt="0"/>
      <dgm:spPr/>
    </dgm:pt>
    <dgm:pt modelId="{C7B313CE-5BE7-48A0-8437-1E63A8FC4FF0}" type="pres">
      <dgm:prSet presAssocID="{82895D81-047F-4551-88BC-9922B9393E04}" presName="Name13" presStyleLbl="parChTrans1D2" presStyleIdx="2" presStyleCnt="5"/>
      <dgm:spPr/>
      <dgm:t>
        <a:bodyPr/>
        <a:lstStyle/>
        <a:p>
          <a:endParaRPr lang="en-US"/>
        </a:p>
      </dgm:t>
    </dgm:pt>
    <dgm:pt modelId="{7106DAC8-4302-4125-B4F4-2EAE75D3E36B}" type="pres">
      <dgm:prSet presAssocID="{02CBDBBF-CC80-45BE-B8EE-92105D21230F}" presName="childText" presStyleLbl="bgAcc1" presStyleIdx="2" presStyleCnt="5" custScaleX="139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AA976-8E49-40DE-A98E-40F9542A8ABA}" type="pres">
      <dgm:prSet presAssocID="{BB551DC6-C045-4FA7-AC3A-5413DF625BF0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7732B0C-E5DD-450A-940D-198C447D4AE4}" type="pres">
      <dgm:prSet presAssocID="{F06AD572-EC59-4409-974C-81A3ABDA7CED}" presName="childText" presStyleLbl="bgAcc1" presStyleIdx="3" presStyleCnt="5" custScaleX="1400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5EE5B-BBEE-40E0-9689-450B5B79910E}" type="pres">
      <dgm:prSet presAssocID="{42B26C1B-3CFA-47B2-8ED6-E786ACEEC4E1}" presName="Name13" presStyleLbl="parChTrans1D2" presStyleIdx="4" presStyleCnt="5"/>
      <dgm:spPr/>
      <dgm:t>
        <a:bodyPr/>
        <a:lstStyle/>
        <a:p>
          <a:endParaRPr lang="en-US"/>
        </a:p>
      </dgm:t>
    </dgm:pt>
    <dgm:pt modelId="{D646377B-45DC-4D67-86E9-1248CA3200C4}" type="pres">
      <dgm:prSet presAssocID="{59C66121-A436-417C-AB05-6FD05891C25D}" presName="childText" presStyleLbl="bgAcc1" presStyleIdx="4" presStyleCnt="5" custScaleX="144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3FDC7-B8EC-4DD6-A318-5A0D6500E805}" type="presOf" srcId="{F06AD572-EC59-4409-974C-81A3ABDA7CED}" destId="{07732B0C-E5DD-450A-940D-198C447D4AE4}" srcOrd="0" destOrd="0" presId="urn:microsoft.com/office/officeart/2005/8/layout/hierarchy3"/>
    <dgm:cxn modelId="{D9A6122E-8A1D-4D37-9D05-4F4E63C2459B}" srcId="{757C7D5B-A020-419E-B0CC-F9A3D8A636A4}" destId="{02CBDBBF-CC80-45BE-B8EE-92105D21230F}" srcOrd="0" destOrd="0" parTransId="{82895D81-047F-4551-88BC-9922B9393E04}" sibTransId="{1E536977-02D8-4F35-B57F-FD05E828367E}"/>
    <dgm:cxn modelId="{A398F17C-88EF-4BC8-A7D9-3CBEDD191F36}" type="presOf" srcId="{02CBDBBF-CC80-45BE-B8EE-92105D21230F}" destId="{7106DAC8-4302-4125-B4F4-2EAE75D3E36B}" srcOrd="0" destOrd="0" presId="urn:microsoft.com/office/officeart/2005/8/layout/hierarchy3"/>
    <dgm:cxn modelId="{A4D68B0E-D68F-47D8-867A-EE0CB44E976E}" type="presOf" srcId="{42B26C1B-3CFA-47B2-8ED6-E786ACEEC4E1}" destId="{7315EE5B-BBEE-40E0-9689-450B5B79910E}" srcOrd="0" destOrd="0" presId="urn:microsoft.com/office/officeart/2005/8/layout/hierarchy3"/>
    <dgm:cxn modelId="{37F67A28-AD93-4DB6-8F1F-6A91679B5958}" type="presOf" srcId="{757C7D5B-A020-419E-B0CC-F9A3D8A636A4}" destId="{87C42371-8CC6-4CA9-828C-82ED5CAB2A09}" srcOrd="1" destOrd="0" presId="urn:microsoft.com/office/officeart/2005/8/layout/hierarchy3"/>
    <dgm:cxn modelId="{285DD764-FB32-4621-B1BE-50BA5A7E9358}" type="presOf" srcId="{82895D81-047F-4551-88BC-9922B9393E04}" destId="{C7B313CE-5BE7-48A0-8437-1E63A8FC4FF0}" srcOrd="0" destOrd="0" presId="urn:microsoft.com/office/officeart/2005/8/layout/hierarchy3"/>
    <dgm:cxn modelId="{54C3C978-AF18-438C-90FA-6F6790E9B673}" type="presOf" srcId="{59C66121-A436-417C-AB05-6FD05891C25D}" destId="{D646377B-45DC-4D67-86E9-1248CA3200C4}" srcOrd="0" destOrd="0" presId="urn:microsoft.com/office/officeart/2005/8/layout/hierarchy3"/>
    <dgm:cxn modelId="{4670FFF0-1726-4540-AE8B-0839EA2D2DC8}" type="presOf" srcId="{6EE95C3C-58FF-4480-9DF2-F978CE3DD764}" destId="{19A031B2-E234-4074-8DBD-4AA57CA71E2A}" srcOrd="0" destOrd="0" presId="urn:microsoft.com/office/officeart/2005/8/layout/hierarchy3"/>
    <dgm:cxn modelId="{AD822B3F-EF0B-4802-9198-509AEDD15C92}" srcId="{6EE95C3C-58FF-4480-9DF2-F978CE3DD764}" destId="{34A0B05D-0D92-403C-8676-CF3DB785CBF6}" srcOrd="0" destOrd="0" parTransId="{85741429-1C63-4179-B201-0BA444F8B738}" sibTransId="{059D38FB-4627-4C4B-B523-AE03BFB1FA4F}"/>
    <dgm:cxn modelId="{229166EF-F34E-4564-A400-6435E8B95304}" type="presOf" srcId="{757C7D5B-A020-419E-B0CC-F9A3D8A636A4}" destId="{D0A0A7E5-A0BE-475E-AF5A-A0E965397707}" srcOrd="0" destOrd="0" presId="urn:microsoft.com/office/officeart/2005/8/layout/hierarchy3"/>
    <dgm:cxn modelId="{3CD459DF-F34A-479A-8AC2-6A3D5C4A26A5}" srcId="{757C7D5B-A020-419E-B0CC-F9A3D8A636A4}" destId="{F06AD572-EC59-4409-974C-81A3ABDA7CED}" srcOrd="1" destOrd="0" parTransId="{BB551DC6-C045-4FA7-AC3A-5413DF625BF0}" sibTransId="{11019C57-06B6-416B-8492-DBCA6430CCF6}"/>
    <dgm:cxn modelId="{C2691079-7C98-407E-B7F5-34551F3708FC}" srcId="{757C7D5B-A020-419E-B0CC-F9A3D8A636A4}" destId="{59C66121-A436-417C-AB05-6FD05891C25D}" srcOrd="2" destOrd="0" parTransId="{42B26C1B-3CFA-47B2-8ED6-E786ACEEC4E1}" sibTransId="{1AD077C4-DEBF-4415-87FA-53FA8313C48A}"/>
    <dgm:cxn modelId="{3A987D9C-32BD-4AD7-BA9C-17A2F0F5198A}" type="presOf" srcId="{8B799031-B150-4D2E-BE0E-B7082D942496}" destId="{F8FCEE93-4211-4C91-B956-B6FAC30F24CC}" srcOrd="0" destOrd="0" presId="urn:microsoft.com/office/officeart/2005/8/layout/hierarchy3"/>
    <dgm:cxn modelId="{56E47ED9-B818-4F60-A908-59734759E588}" srcId="{CAD65F98-3EB4-46EE-A800-08FEE5687EC9}" destId="{757C7D5B-A020-419E-B0CC-F9A3D8A636A4}" srcOrd="1" destOrd="0" parTransId="{E43BD60E-DDD9-48E3-AD4B-A69EA35902CB}" sibTransId="{2BA59BAE-4F5D-47DE-A895-195BC693C239}"/>
    <dgm:cxn modelId="{101C2624-6D8D-4C6D-BA2A-BA5033F89F9C}" type="presOf" srcId="{BB551DC6-C045-4FA7-AC3A-5413DF625BF0}" destId="{215AA976-8E49-40DE-A98E-40F9542A8ABA}" srcOrd="0" destOrd="0" presId="urn:microsoft.com/office/officeart/2005/8/layout/hierarchy3"/>
    <dgm:cxn modelId="{D6B0D8D8-E5C5-4CE6-976A-C273F2D9D5F1}" type="presOf" srcId="{CAD65F98-3EB4-46EE-A800-08FEE5687EC9}" destId="{4EF2F163-1A17-4227-AD01-66D74CB47AC4}" srcOrd="0" destOrd="0" presId="urn:microsoft.com/office/officeart/2005/8/layout/hierarchy3"/>
    <dgm:cxn modelId="{3BF51FC0-8228-47FA-9AEE-1FEED24B7C5F}" type="presOf" srcId="{85741429-1C63-4179-B201-0BA444F8B738}" destId="{CBC5841C-D60F-4895-847B-FF6D984727B6}" srcOrd="0" destOrd="0" presId="urn:microsoft.com/office/officeart/2005/8/layout/hierarchy3"/>
    <dgm:cxn modelId="{A5B3E7BB-9C33-4D17-B380-2D527E2CAD17}" type="presOf" srcId="{34A0B05D-0D92-403C-8676-CF3DB785CBF6}" destId="{B85ADFDA-A2BA-4BA4-A458-DAF83691E713}" srcOrd="0" destOrd="0" presId="urn:microsoft.com/office/officeart/2005/8/layout/hierarchy3"/>
    <dgm:cxn modelId="{827B7F07-FD20-4847-8B20-D91F1C70A230}" srcId="{CAD65F98-3EB4-46EE-A800-08FEE5687EC9}" destId="{6EE95C3C-58FF-4480-9DF2-F978CE3DD764}" srcOrd="0" destOrd="0" parTransId="{030E63ED-CB06-40B7-8C3F-9F60C03DD158}" sibTransId="{34B0BA83-E89C-4F33-8A29-91142CCDB9F1}"/>
    <dgm:cxn modelId="{5C7AEFD3-3004-4218-815C-7E776397760C}" srcId="{6EE95C3C-58FF-4480-9DF2-F978CE3DD764}" destId="{8B799031-B150-4D2E-BE0E-B7082D942496}" srcOrd="1" destOrd="0" parTransId="{D1FCE0EE-A380-4EF7-8E4B-0BCAB10A5B77}" sibTransId="{8BA83AFC-3D62-4FAC-80E6-CA013239EA2C}"/>
    <dgm:cxn modelId="{6A7EFFA6-E516-4E7B-9585-02B685FC7E0F}" type="presOf" srcId="{D1FCE0EE-A380-4EF7-8E4B-0BCAB10A5B77}" destId="{85953C67-DE5D-49B3-98E5-20491280C6E2}" srcOrd="0" destOrd="0" presId="urn:microsoft.com/office/officeart/2005/8/layout/hierarchy3"/>
    <dgm:cxn modelId="{4B6FA198-004B-46FC-B157-7A417F2C3B32}" type="presOf" srcId="{6EE95C3C-58FF-4480-9DF2-F978CE3DD764}" destId="{4B378982-3E6A-4945-BFD8-7A234EB04441}" srcOrd="1" destOrd="0" presId="urn:microsoft.com/office/officeart/2005/8/layout/hierarchy3"/>
    <dgm:cxn modelId="{D3B1A431-DE96-4B1A-8956-ED0D2B30EC35}" type="presParOf" srcId="{4EF2F163-1A17-4227-AD01-66D74CB47AC4}" destId="{869F5FEC-FF18-4A4C-BF3D-FE1C7829567E}" srcOrd="0" destOrd="0" presId="urn:microsoft.com/office/officeart/2005/8/layout/hierarchy3"/>
    <dgm:cxn modelId="{DBF56E0B-D048-46A9-B125-73F90C095EB3}" type="presParOf" srcId="{869F5FEC-FF18-4A4C-BF3D-FE1C7829567E}" destId="{AEE3C3CA-B415-40A3-8841-0B7C36120A95}" srcOrd="0" destOrd="0" presId="urn:microsoft.com/office/officeart/2005/8/layout/hierarchy3"/>
    <dgm:cxn modelId="{F0B78FED-F061-47AA-A1B8-3A30F2A60289}" type="presParOf" srcId="{AEE3C3CA-B415-40A3-8841-0B7C36120A95}" destId="{19A031B2-E234-4074-8DBD-4AA57CA71E2A}" srcOrd="0" destOrd="0" presId="urn:microsoft.com/office/officeart/2005/8/layout/hierarchy3"/>
    <dgm:cxn modelId="{CC66B97A-8D40-42A1-9A5E-28D61726890D}" type="presParOf" srcId="{AEE3C3CA-B415-40A3-8841-0B7C36120A95}" destId="{4B378982-3E6A-4945-BFD8-7A234EB04441}" srcOrd="1" destOrd="0" presId="urn:microsoft.com/office/officeart/2005/8/layout/hierarchy3"/>
    <dgm:cxn modelId="{72A5ED3C-41A0-4C78-BFA0-E9A6445555FA}" type="presParOf" srcId="{869F5FEC-FF18-4A4C-BF3D-FE1C7829567E}" destId="{07CE873C-1F35-4E05-805D-F0FD5D3E04C5}" srcOrd="1" destOrd="0" presId="urn:microsoft.com/office/officeart/2005/8/layout/hierarchy3"/>
    <dgm:cxn modelId="{638715F5-832E-4AA1-8418-F8CBE1FE9F04}" type="presParOf" srcId="{07CE873C-1F35-4E05-805D-F0FD5D3E04C5}" destId="{CBC5841C-D60F-4895-847B-FF6D984727B6}" srcOrd="0" destOrd="0" presId="urn:microsoft.com/office/officeart/2005/8/layout/hierarchy3"/>
    <dgm:cxn modelId="{9652DD8D-8E48-4664-8328-C7E88C1BFFD7}" type="presParOf" srcId="{07CE873C-1F35-4E05-805D-F0FD5D3E04C5}" destId="{B85ADFDA-A2BA-4BA4-A458-DAF83691E713}" srcOrd="1" destOrd="0" presId="urn:microsoft.com/office/officeart/2005/8/layout/hierarchy3"/>
    <dgm:cxn modelId="{FC8F3991-6CF3-4DBD-8F4C-FD73B3C27691}" type="presParOf" srcId="{07CE873C-1F35-4E05-805D-F0FD5D3E04C5}" destId="{85953C67-DE5D-49B3-98E5-20491280C6E2}" srcOrd="2" destOrd="0" presId="urn:microsoft.com/office/officeart/2005/8/layout/hierarchy3"/>
    <dgm:cxn modelId="{7F1A41B0-DA9D-4066-A463-78ECB046F8BA}" type="presParOf" srcId="{07CE873C-1F35-4E05-805D-F0FD5D3E04C5}" destId="{F8FCEE93-4211-4C91-B956-B6FAC30F24CC}" srcOrd="3" destOrd="0" presId="urn:microsoft.com/office/officeart/2005/8/layout/hierarchy3"/>
    <dgm:cxn modelId="{C602F6A5-DA84-4B84-9A09-9E58C8CC5F5C}" type="presParOf" srcId="{4EF2F163-1A17-4227-AD01-66D74CB47AC4}" destId="{B92E67D4-769D-4DF7-9195-39D42BF94FDC}" srcOrd="1" destOrd="0" presId="urn:microsoft.com/office/officeart/2005/8/layout/hierarchy3"/>
    <dgm:cxn modelId="{E88EF75C-BDC8-4628-966C-217B3CD2403F}" type="presParOf" srcId="{B92E67D4-769D-4DF7-9195-39D42BF94FDC}" destId="{144DF453-54D8-45D5-928E-65D4E6BFF5C1}" srcOrd="0" destOrd="0" presId="urn:microsoft.com/office/officeart/2005/8/layout/hierarchy3"/>
    <dgm:cxn modelId="{2FA20ECA-2160-445D-8791-547DE62DDD5B}" type="presParOf" srcId="{144DF453-54D8-45D5-928E-65D4E6BFF5C1}" destId="{D0A0A7E5-A0BE-475E-AF5A-A0E965397707}" srcOrd="0" destOrd="0" presId="urn:microsoft.com/office/officeart/2005/8/layout/hierarchy3"/>
    <dgm:cxn modelId="{801C5367-6667-49A0-8268-A9DCB7A4CCF7}" type="presParOf" srcId="{144DF453-54D8-45D5-928E-65D4E6BFF5C1}" destId="{87C42371-8CC6-4CA9-828C-82ED5CAB2A09}" srcOrd="1" destOrd="0" presId="urn:microsoft.com/office/officeart/2005/8/layout/hierarchy3"/>
    <dgm:cxn modelId="{D7965DE8-F4C6-4100-8062-93CE20A9C87E}" type="presParOf" srcId="{B92E67D4-769D-4DF7-9195-39D42BF94FDC}" destId="{8F817426-C57D-4618-8165-9F6C8A19BF8D}" srcOrd="1" destOrd="0" presId="urn:microsoft.com/office/officeart/2005/8/layout/hierarchy3"/>
    <dgm:cxn modelId="{5AF3C983-9417-402E-B584-6544143D5F3C}" type="presParOf" srcId="{8F817426-C57D-4618-8165-9F6C8A19BF8D}" destId="{C7B313CE-5BE7-48A0-8437-1E63A8FC4FF0}" srcOrd="0" destOrd="0" presId="urn:microsoft.com/office/officeart/2005/8/layout/hierarchy3"/>
    <dgm:cxn modelId="{34CE9499-E3A0-4F35-83D0-6B6ED0D8E40D}" type="presParOf" srcId="{8F817426-C57D-4618-8165-9F6C8A19BF8D}" destId="{7106DAC8-4302-4125-B4F4-2EAE75D3E36B}" srcOrd="1" destOrd="0" presId="urn:microsoft.com/office/officeart/2005/8/layout/hierarchy3"/>
    <dgm:cxn modelId="{9C82BDE8-CD1E-4145-AF05-0CEF8D3C0FF4}" type="presParOf" srcId="{8F817426-C57D-4618-8165-9F6C8A19BF8D}" destId="{215AA976-8E49-40DE-A98E-40F9542A8ABA}" srcOrd="2" destOrd="0" presId="urn:microsoft.com/office/officeart/2005/8/layout/hierarchy3"/>
    <dgm:cxn modelId="{F349B8AD-2923-40E6-91B9-042B45E94041}" type="presParOf" srcId="{8F817426-C57D-4618-8165-9F6C8A19BF8D}" destId="{07732B0C-E5DD-450A-940D-198C447D4AE4}" srcOrd="3" destOrd="0" presId="urn:microsoft.com/office/officeart/2005/8/layout/hierarchy3"/>
    <dgm:cxn modelId="{E61631F7-073C-4E55-9668-1F799367ED44}" type="presParOf" srcId="{8F817426-C57D-4618-8165-9F6C8A19BF8D}" destId="{7315EE5B-BBEE-40E0-9689-450B5B79910E}" srcOrd="4" destOrd="0" presId="urn:microsoft.com/office/officeart/2005/8/layout/hierarchy3"/>
    <dgm:cxn modelId="{361BE932-2418-4494-A510-0B99F360E287}" type="presParOf" srcId="{8F817426-C57D-4618-8165-9F6C8A19BF8D}" destId="{D646377B-45DC-4D67-86E9-1248CA3200C4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915-8ED9-499B-ADAF-7CA8704CF10F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2C0-5F7B-422B-B05A-E61B15D967CA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551E-41D2-44EA-96DF-D7B13A4E2869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7C56-2567-4596-9657-7EA1F2342DD9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960A-3EA0-4A67-BA10-8EA5CE62E355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F41A-8FEE-4C68-98DD-45A2FF193ED1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B3C-594E-48F2-8BF7-07B16A5CAD9E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4AF-DE0C-4B9D-9068-793B3274145A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E92-5311-4F20-AB68-412AAE24780F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FAA7C0-3B04-4716-AE2B-1B7B72C6B31C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20D9C8-E4B4-4F7D-8F30-0B4AFB92B362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b0MG6oUCTw" TargetMode="External"/><Relationship Id="rId2" Type="http://schemas.openxmlformats.org/officeDocument/2006/relationships/hyperlink" Target="https://nptel.ac.in/courses/106/104/10610412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Cambria" pitchFamily="18" charset="0"/>
              </a:rPr>
              <a:t>Programming for Problem solving</a:t>
            </a:r>
            <a:endParaRPr lang="en-IN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 1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684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3212" y="309489"/>
            <a:ext cx="8932985" cy="98474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ambria" pitchFamily="18" charset="0"/>
              </a:rPr>
              <a:t>Programming Languages</a:t>
            </a:r>
            <a:endParaRPr lang="en-US" sz="4800" dirty="0"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350498" y="2082018"/>
            <a:ext cx="8834511" cy="3573194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fld id="{A4810CD4-B701-4EF9-B6EF-23028093829C}" type="datetime1">
              <a:rPr lang="en-IN" smtClean="0"/>
              <a:t>29-10-2021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1859" y="1631852"/>
            <a:ext cx="10044332" cy="44031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Cambria" pitchFamily="18" charset="0"/>
              </a:rPr>
              <a:t>Programming language is the language of computers. 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Through programming language, we can communicate with a computer system.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Programming languages are used to create programs. A computer program is intended to perform some specific task through computer or to control the behavior of computer.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Using a programming language, we write instructions that the computer should perform. Instructions are usually written using characters, words, symbols and decimal. </a:t>
            </a:r>
          </a:p>
          <a:p>
            <a:pPr algn="just">
              <a:buNone/>
            </a:pPr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later encoded to the computer understandable language i.e. binary language.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3212" y="309489"/>
            <a:ext cx="8932985" cy="98474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ambria" pitchFamily="18" charset="0"/>
              </a:rPr>
              <a:t>Programming Languages</a:t>
            </a:r>
            <a:endParaRPr lang="en-US" sz="4800" dirty="0"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350498" y="2082018"/>
            <a:ext cx="8834511" cy="3573194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fld id="{3287C15D-4CC7-4214-B52E-F7F29FE79291}" type="datetime1">
              <a:rPr lang="en-IN" smtClean="0"/>
              <a:t>29-10-2021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11" name="Content Placeholder 12"/>
          <p:cNvGraphicFramePr>
            <a:graphicFrameLocks/>
          </p:cNvGraphicFramePr>
          <p:nvPr/>
        </p:nvGraphicFramePr>
        <p:xfrm>
          <a:off x="1828801" y="2025746"/>
          <a:ext cx="8004516" cy="3474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3212" y="309489"/>
            <a:ext cx="8932985" cy="98474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ambria" pitchFamily="18" charset="0"/>
              </a:rPr>
              <a:t>Programming Languages</a:t>
            </a:r>
            <a:endParaRPr lang="en-US" sz="4800" dirty="0"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350498" y="2082018"/>
            <a:ext cx="8834511" cy="3573194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fld id="{9C89D3B7-40CB-4F8D-9AC9-5F24AED1A391}" type="datetime1">
              <a:rPr lang="en-IN" smtClean="0"/>
              <a:t>29-10-2021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2" name="Picture 2" descr="D:\Nikita College Data\level-of-abstraction-programming-languages-provide-from-hardw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7802" y="2250831"/>
            <a:ext cx="6078537" cy="386861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631853" y="1688123"/>
            <a:ext cx="8862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</a:rPr>
              <a:t>Abstraction level of programming languages from hardware</a:t>
            </a:r>
            <a:endParaRPr lang="en-US" sz="2000" b="1" dirty="0">
              <a:solidFill>
                <a:srgbClr val="C0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16259" y="759655"/>
            <a:ext cx="9102735" cy="87219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ambria" pitchFamily="18" charset="0"/>
              </a:rPr>
              <a:t>Low-Level Language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33046" y="1913206"/>
            <a:ext cx="5669280" cy="420624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Low level languages are languages </a:t>
            </a:r>
            <a:r>
              <a:rPr lang="en-US" sz="2000" dirty="0" smtClean="0">
                <a:solidFill>
                  <a:srgbClr val="C00000"/>
                </a:solidFill>
                <a:latin typeface="Cambria" pitchFamily="18" charset="0"/>
              </a:rPr>
              <a:t>close to the machine level instruction set.</a:t>
            </a:r>
            <a:endParaRPr lang="en-US" sz="2000" dirty="0" smtClean="0">
              <a:latin typeface="Cambria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A low-level programming language interacts directly with the registers and memory. 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Programs developed using low level languages are </a:t>
            </a:r>
            <a:r>
              <a:rPr lang="en-US" sz="2000" dirty="0" smtClean="0">
                <a:solidFill>
                  <a:srgbClr val="C00000"/>
                </a:solidFill>
                <a:latin typeface="Cambria" pitchFamily="18" charset="0"/>
              </a:rPr>
              <a:t>machine dependent </a:t>
            </a:r>
            <a:r>
              <a:rPr lang="en-US" sz="2000" dirty="0" smtClean="0">
                <a:latin typeface="Cambria" pitchFamily="18" charset="0"/>
              </a:rPr>
              <a:t>and are </a:t>
            </a:r>
            <a:r>
              <a:rPr lang="en-US" sz="2000" dirty="0" smtClean="0">
                <a:solidFill>
                  <a:srgbClr val="C00000"/>
                </a:solidFill>
                <a:latin typeface="Cambria" pitchFamily="18" charset="0"/>
              </a:rPr>
              <a:t>not portable</a:t>
            </a:r>
            <a:r>
              <a:rPr lang="en-US" sz="2000" dirty="0" smtClean="0">
                <a:latin typeface="Cambria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Cambria" pitchFamily="18" charset="0"/>
              </a:rPr>
              <a:t>Low level language </a:t>
            </a:r>
            <a:r>
              <a:rPr lang="en-US" sz="2000" dirty="0" smtClean="0">
                <a:solidFill>
                  <a:srgbClr val="C00000"/>
                </a:solidFill>
                <a:latin typeface="Cambria" pitchFamily="18" charset="0"/>
              </a:rPr>
              <a:t>does not require any compiler or interpreter</a:t>
            </a:r>
            <a:r>
              <a:rPr lang="en-US" sz="2000" dirty="0" smtClean="0">
                <a:latin typeface="Cambria" pitchFamily="18" charset="0"/>
              </a:rPr>
              <a:t> to translate the source to machine code.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4637-3569-4847-BA25-7887B126A51B}" type="datetime1">
              <a:rPr lang="en-IN" smtClean="0"/>
              <a:t>29-10-2021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12" name="Diagram 11"/>
          <p:cNvGraphicFramePr/>
          <p:nvPr/>
        </p:nvGraphicFramePr>
        <p:xfrm>
          <a:off x="6625883" y="2039815"/>
          <a:ext cx="5205045" cy="3742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D606A75-BDBB-4992-BAA6-C48A96654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graphicEl>
                                              <a:dgm id="{BD606A75-BDBB-4992-BAA6-C48A96654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BFBD7B9-8FEA-4B28-938F-F73443043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graphicEl>
                                              <a:dgm id="{BBFBD7B9-8FEA-4B28-938F-F73443043E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265D3D4-F8CA-4857-A60A-22CB6C534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graphicEl>
                                              <a:dgm id="{C265D3D4-F8CA-4857-A60A-22CB6C534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DB854C-3A50-48CE-B2CE-3B1E4CD38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graphicEl>
                                              <a:dgm id="{85DB854C-3A50-48CE-B2CE-3B1E4CD38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Graphic spid="12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89649" y="618977"/>
            <a:ext cx="9102735" cy="82999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ambria" pitchFamily="18" charset="0"/>
              </a:rPr>
              <a:t>HIGH-Level Language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33046" y="1814733"/>
            <a:ext cx="5669280" cy="4206240"/>
          </a:xfrm>
        </p:spPr>
        <p:txBody>
          <a:bodyPr>
            <a:noAutofit/>
          </a:bodyPr>
          <a:lstStyle/>
          <a:p>
            <a:pPr algn="just">
              <a:spcAft>
                <a:spcPts val="1000"/>
              </a:spcAft>
            </a:pPr>
            <a:r>
              <a:rPr lang="en-US" sz="2000" dirty="0" smtClean="0">
                <a:latin typeface="Cambria" pitchFamily="18" charset="0"/>
              </a:rPr>
              <a:t>High level languages are similar to the human language.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Programmers friendly, easy to code, debug and maintain.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Provides higher level of abstraction from machine language.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High level programs require compilers/interpreters to translate source code to machine language. 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Machine Independent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51B0-C9CE-4A68-A74D-98D9851FA20C}" type="datetime1">
              <a:rPr lang="en-IN" smtClean="0"/>
              <a:t>29-10-2021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14</a:t>
            </a:fld>
            <a:endParaRPr lang="en-IN"/>
          </a:p>
        </p:txBody>
      </p:sp>
      <p:graphicFrame>
        <p:nvGraphicFramePr>
          <p:cNvPr id="9" name="Diagram 8"/>
          <p:cNvGraphicFramePr/>
          <p:nvPr/>
        </p:nvGraphicFramePr>
        <p:xfrm>
          <a:off x="6682155" y="1955408"/>
          <a:ext cx="5008097" cy="398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9A031B2-E234-4074-8DBD-4AA57CA71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graphicEl>
                                              <a:dgm id="{19A031B2-E234-4074-8DBD-4AA57CA71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19A031B2-E234-4074-8DBD-4AA57CA71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C5841C-D60F-4895-847B-FF6D98472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CBC5841C-D60F-4895-847B-FF6D98472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CBC5841C-D60F-4895-847B-FF6D98472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5ADFDA-A2BA-4BA4-A458-DAF83691E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B85ADFDA-A2BA-4BA4-A458-DAF83691E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graphicEl>
                                              <a:dgm id="{B85ADFDA-A2BA-4BA4-A458-DAF83691E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953C67-DE5D-49B3-98E5-20491280C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85953C67-DE5D-49B3-98E5-20491280C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graphicEl>
                                              <a:dgm id="{85953C67-DE5D-49B3-98E5-20491280C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FCEE93-4211-4C91-B956-B6FAC30F2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graphicEl>
                                              <a:dgm id="{F8FCEE93-4211-4C91-B956-B6FAC30F2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graphicEl>
                                              <a:dgm id="{F8FCEE93-4211-4C91-B956-B6FAC30F2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A0A7E5-A0BE-475E-AF5A-A0E965397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graphicEl>
                                              <a:dgm id="{D0A0A7E5-A0BE-475E-AF5A-A0E965397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graphicEl>
                                              <a:dgm id="{D0A0A7E5-A0BE-475E-AF5A-A0E965397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13CE-5BE7-48A0-8437-1E63A8FC4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C7B313CE-5BE7-48A0-8437-1E63A8FC4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graphicEl>
                                              <a:dgm id="{C7B313CE-5BE7-48A0-8437-1E63A8FC4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106DAC8-4302-4125-B4F4-2EAE75D3E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graphicEl>
                                              <a:dgm id="{7106DAC8-4302-4125-B4F4-2EAE75D3E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graphicEl>
                                              <a:dgm id="{7106DAC8-4302-4125-B4F4-2EAE75D3E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15AA976-8E49-40DE-A98E-40F9542A8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graphicEl>
                                              <a:dgm id="{215AA976-8E49-40DE-A98E-40F9542A8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graphicEl>
                                              <a:dgm id="{215AA976-8E49-40DE-A98E-40F9542A8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732B0C-E5DD-450A-940D-198C447D4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graphicEl>
                                              <a:dgm id="{07732B0C-E5DD-450A-940D-198C447D4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graphicEl>
                                              <a:dgm id="{07732B0C-E5DD-450A-940D-198C447D4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15EE5B-BBEE-40E0-9689-450B5B799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graphicEl>
                                              <a:dgm id="{7315EE5B-BBEE-40E0-9689-450B5B799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graphicEl>
                                              <a:dgm id="{7315EE5B-BBEE-40E0-9689-450B5B799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646377B-45DC-4D67-86E9-1248CA320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graphicEl>
                                              <a:dgm id="{D646377B-45DC-4D67-86E9-1248CA320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graphicEl>
                                              <a:dgm id="{D646377B-45DC-4D67-86E9-1248CA320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Graphic spid="9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97503" y="765986"/>
            <a:ext cx="4270248" cy="7040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mbria" pitchFamily="18" charset="0"/>
              </a:rPr>
              <a:t>Low Level Language</a:t>
            </a:r>
            <a:endParaRPr lang="en-IN" sz="2000" dirty="0">
              <a:latin typeface="Cambria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041010" y="1533378"/>
            <a:ext cx="4826742" cy="448759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They are faster than high level language. 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Programming in low level requires additional knowledge of the computer architecture. 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They are machine dependent and are not portable. 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Debugging and maintenance is difficult. </a:t>
            </a:r>
          </a:p>
          <a:p>
            <a:pPr algn="just"/>
            <a:r>
              <a:rPr lang="en-US" sz="2000" dirty="0" smtClean="0">
                <a:latin typeface="Cambria" pitchFamily="18" charset="0"/>
              </a:rPr>
              <a:t>They are generally used for developing system software’s (Operating systems) and embedded applications.</a:t>
            </a:r>
            <a:endParaRPr lang="en-IN" sz="2000" dirty="0">
              <a:latin typeface="Cambria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38315" y="1603717"/>
            <a:ext cx="5154989" cy="4318781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They are comparatively slower.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Programming in high level do not require any additional knowledge of the computer architecture. 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They are machine independent and portable. </a:t>
            </a:r>
          </a:p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Cambria" pitchFamily="18" charset="0"/>
              </a:rPr>
              <a:t>Debugging and maintenance is comparatively easier.</a:t>
            </a:r>
          </a:p>
          <a:p>
            <a:pPr algn="just"/>
            <a:r>
              <a:rPr lang="en-US" sz="2000" dirty="0" smtClean="0">
                <a:latin typeface="Cambria" pitchFamily="18" charset="0"/>
              </a:rPr>
              <a:t>They are used to develop a variety of applications such as – desktop applications, websites, mobile software’s etc.</a:t>
            </a:r>
            <a:endParaRPr lang="en-IN" sz="2000" dirty="0">
              <a:latin typeface="Cambria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38316" y="780054"/>
            <a:ext cx="4270248" cy="7040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mbria" pitchFamily="18" charset="0"/>
              </a:rPr>
              <a:t>High Level language</a:t>
            </a:r>
            <a:endParaRPr lang="en-IN" sz="2000" dirty="0">
              <a:latin typeface="Cambria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4187"/>
            <a:ext cx="8722907" cy="624957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Cambria" pitchFamily="18" charset="0"/>
              </a:rPr>
              <a:t>Low Level Language VS. High Level language</a:t>
            </a:r>
            <a:endParaRPr lang="en-IN" sz="2400" dirty="0">
              <a:latin typeface="Cambria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FFB2-7ED4-4DFD-BB97-6CA330F7101C}" type="datetime1">
              <a:rPr lang="en-IN" smtClean="0"/>
              <a:t>29-10-2021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41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uiExpand="1" build="p"/>
      <p:bldP spid="11" grpId="0" uiExpand="1" build="p"/>
      <p:bldP spid="1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294228" y="964692"/>
            <a:ext cx="9383150" cy="118872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72197" y="2638044"/>
            <a:ext cx="10677378" cy="310198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https://codeforwin.org/2017/05/programming-language-history-popular-languages.html</a:t>
            </a:r>
          </a:p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https://www.sitesbay.com/cpp/cpp-compiler</a:t>
            </a:r>
          </a:p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https://www.geeksforgeeks.org/language-processors-assembler-compiler-and-interpreter/</a:t>
            </a:r>
          </a:p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https://nptel.ac.in/courses/106/104/106104128/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https://youtu.be/kb0MG6oUCTw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8D1A-EAFB-4AA9-BB75-C82427E41847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770207" y="6222140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483" y="964692"/>
            <a:ext cx="9298745" cy="11887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mbria" pitchFamily="18" charset="0"/>
              </a:rPr>
              <a:t>UNIT-1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 smtClean="0">
                <a:latin typeface="Cambria" pitchFamily="18" charset="0"/>
              </a:rPr>
              <a:t> Introduction to computer and programming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 smtClean="0">
                <a:latin typeface="Cambria" pitchFamily="18" charset="0"/>
              </a:rPr>
              <a:t>Topic-3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822" y="2412961"/>
            <a:ext cx="8751042" cy="38190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Language Translators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Compiler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Interpreter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Assembler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Compiler Vs. Interpreter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Programming Languages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Low Level Language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High Level Language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mbria" pitchFamily="18" charset="0"/>
              </a:rPr>
              <a:t>Low Level Language Vs. High Level Language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A1D-4E3A-4DDB-8E36-B210B2F7D445}" type="datetime1">
              <a:rPr lang="en-IN" smtClean="0"/>
              <a:t>29-10-2021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Language Translators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44529" y="717451"/>
            <a:ext cx="5556739" cy="54723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>
                <a:latin typeface="Cambria" pitchFamily="18" charset="0"/>
              </a:rPr>
              <a:t>The programs are written mostly languages like Java, C++, Python etc. and are called 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source code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</a:rPr>
              <a:t>. </a:t>
            </a:r>
          </a:p>
          <a:p>
            <a:pPr algn="just"/>
            <a:endParaRPr lang="en-US" sz="20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A computer understands instructions in machine code, i.e. in the form of 0s and 1s.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source code cannot be executed directly by the computer and must be converted into machine language to be executed.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Special translator system software is used to translate the program written in high-level language into machine code is called 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Language Translator.</a:t>
            </a:r>
          </a:p>
          <a:p>
            <a:pPr algn="just"/>
            <a:r>
              <a:rPr lang="en-US" sz="2000" dirty="0" smtClean="0">
                <a:latin typeface="Cambria" pitchFamily="18" charset="0"/>
              </a:rPr>
              <a:t>The program after translated into machine code (object program / object code).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C6-6DFE-4734-BD74-CA0750338C50}" type="datetime1">
              <a:rPr lang="en-IN" smtClean="0"/>
              <a:t>29-10-2021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Language translators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B1F-AD83-40C9-9397-85961A092478}" type="datetime1">
              <a:rPr lang="en-IN" smtClean="0"/>
              <a:t>29-10-2021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4</a:t>
            </a:fld>
            <a:endParaRPr lang="en-IN"/>
          </a:p>
        </p:txBody>
      </p:sp>
      <p:graphicFrame>
        <p:nvGraphicFramePr>
          <p:cNvPr id="11" name="Diagram 10"/>
          <p:cNvGraphicFramePr/>
          <p:nvPr/>
        </p:nvGraphicFramePr>
        <p:xfrm>
          <a:off x="6358596" y="1561515"/>
          <a:ext cx="5584875" cy="400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C75F0A-BF67-4476-8E08-4CA00E012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8DC75F0A-BF67-4476-8E08-4CA00E012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8DC75F0A-BF67-4476-8E08-4CA00E012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EC3621-8FC9-429E-A604-9E288295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95EC3621-8FC9-429E-A604-9E288295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95EC3621-8FC9-429E-A604-9E288295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142A161-B10C-42B1-8747-A59D77947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E142A161-B10C-42B1-8747-A59D77947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E142A161-B10C-42B1-8747-A59D77947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0604" y="1146548"/>
            <a:ext cx="4486656" cy="1141497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mbria" pitchFamily="18" charset="0"/>
              </a:rPr>
              <a:t>Compiler</a:t>
            </a:r>
            <a:endParaRPr lang="en-IN" sz="2800" b="1" dirty="0">
              <a:latin typeface="Cambria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03851" y="804672"/>
            <a:ext cx="5627077" cy="5248656"/>
          </a:xfrm>
        </p:spPr>
        <p:txBody>
          <a:bodyPr/>
          <a:lstStyle/>
          <a:p>
            <a:pPr algn="just"/>
            <a:r>
              <a:rPr lang="en-US" sz="2000" dirty="0" smtClean="0">
                <a:latin typeface="Cambria" pitchFamily="18" charset="0"/>
              </a:rPr>
              <a:t>A compiler is a computer program that transforms code written in a 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</a:rPr>
              <a:t>high-level programming language into the machine code.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A compiler should comply with the syntax rule of that programming language in which it is written.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The compiler is only a program and cannot fix errors found in that program.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Programming languages like C, C++, Java use compilers.</a:t>
            </a:r>
            <a:endParaRPr lang="en-IN" sz="2000" dirty="0" smtClean="0">
              <a:latin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C19-088E-4CBA-839D-DF1336D0B11C}" type="datetime1">
              <a:rPr lang="en-IN" smtClean="0"/>
              <a:t>29-10-2021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5</a:t>
            </a:fld>
            <a:endParaRPr lang="en-IN"/>
          </a:p>
        </p:txBody>
      </p:sp>
      <p:graphicFrame>
        <p:nvGraphicFramePr>
          <p:cNvPr id="15" name="Diagram 14"/>
          <p:cNvGraphicFramePr/>
          <p:nvPr/>
        </p:nvGraphicFramePr>
        <p:xfrm>
          <a:off x="182880" y="3516924"/>
          <a:ext cx="5894365" cy="187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724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2873613-817F-4426-8A69-EF075DEA5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graphicEl>
                                              <a:dgm id="{72873613-817F-4426-8A69-EF075DEA5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graphicEl>
                                              <a:dgm id="{72873613-817F-4426-8A69-EF075DEA5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16001D0-06E2-497F-95B6-E776C9541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graphicEl>
                                              <a:dgm id="{D16001D0-06E2-497F-95B6-E776C9541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graphicEl>
                                              <a:dgm id="{D16001D0-06E2-497F-95B6-E776C9541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AC3E29C-0707-453D-9EC5-F71925936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graphicEl>
                                              <a:dgm id="{CAC3E29C-0707-453D-9EC5-F71925936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graphicEl>
                                              <a:dgm id="{CAC3E29C-0707-453D-9EC5-F71925936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3D50B63-4EA7-4597-A3F6-E6781EB85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graphicEl>
                                              <a:dgm id="{43D50B63-4EA7-4597-A3F6-E6781EB85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graphicEl>
                                              <a:dgm id="{43D50B63-4EA7-4597-A3F6-E6781EB85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8D3B4B1-99D3-4F13-B653-2CC018CAD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graphicEl>
                                              <a:dgm id="{C8D3B4B1-99D3-4F13-B653-2CC018CAD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graphicEl>
                                              <a:dgm id="{C8D3B4B1-99D3-4F13-B653-2CC018CAD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allAtOnce"/>
      <p:bldGraphic spid="15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76536" y="2229760"/>
            <a:ext cx="4486656" cy="1141497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mbria" pitchFamily="18" charset="0"/>
              </a:rPr>
              <a:t>Interpreter</a:t>
            </a:r>
            <a:endParaRPr lang="en-IN" sz="2800" b="1" dirty="0">
              <a:latin typeface="Cambria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344529" y="804672"/>
            <a:ext cx="5542671" cy="52486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200" dirty="0" smtClean="0">
                <a:latin typeface="Cambria" pitchFamily="18" charset="0"/>
              </a:rPr>
              <a:t>An interpreter is a computer program, which coverts each high-level program statement into the machine code. </a:t>
            </a:r>
          </a:p>
          <a:p>
            <a:pPr algn="just">
              <a:buNone/>
            </a:pPr>
            <a:endParaRPr lang="en-US" sz="2200" dirty="0" smtClean="0">
              <a:latin typeface="Cambria" pitchFamily="18" charset="0"/>
            </a:endParaRPr>
          </a:p>
          <a:p>
            <a:pPr algn="just"/>
            <a:r>
              <a:rPr lang="en-US" sz="2200" dirty="0" smtClean="0">
                <a:latin typeface="Cambria" pitchFamily="18" charset="0"/>
              </a:rPr>
              <a:t>Interpreters convert code into machine code when the program is run.</a:t>
            </a:r>
          </a:p>
          <a:p>
            <a:pPr algn="just"/>
            <a:endParaRPr lang="en-US" sz="2200" dirty="0" smtClean="0">
              <a:latin typeface="Cambria" pitchFamily="18" charset="0"/>
            </a:endParaRPr>
          </a:p>
          <a:p>
            <a:pPr algn="just"/>
            <a:r>
              <a:rPr lang="en-US" sz="2200" dirty="0" smtClean="0">
                <a:latin typeface="Cambria" pitchFamily="18" charset="0"/>
              </a:rPr>
              <a:t>The interpreter moves on to the next line for execution only after removal of the error. </a:t>
            </a:r>
          </a:p>
          <a:p>
            <a:pPr algn="just"/>
            <a:endParaRPr lang="en-US" sz="2200" dirty="0" smtClean="0">
              <a:latin typeface="Cambria" pitchFamily="18" charset="0"/>
            </a:endParaRPr>
          </a:p>
          <a:p>
            <a:pPr algn="just"/>
            <a:r>
              <a:rPr lang="en-US" sz="2200" dirty="0" smtClean="0">
                <a:latin typeface="Cambria" pitchFamily="18" charset="0"/>
              </a:rPr>
              <a:t>Directly executes instructions written in a programming or scripting language without previously converting them to an object code or machine code.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Programming languages like JavaScript, Python, Ruby use interpreters</a:t>
            </a:r>
            <a:r>
              <a:rPr lang="en-US" sz="2200" dirty="0" smtClean="0"/>
              <a:t>.</a:t>
            </a:r>
            <a:endParaRPr lang="en-US" sz="2200" dirty="0" smtClean="0">
              <a:latin typeface="Cambria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9C8E-74D1-4F61-9981-C4FB323847B0}" type="datetime1">
              <a:rPr lang="en-IN" smtClean="0"/>
              <a:t>29-10-2021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4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1737391"/>
            <a:ext cx="4486656" cy="1141497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mbria" pitchFamily="18" charset="0"/>
              </a:rPr>
              <a:t>Assembler</a:t>
            </a:r>
            <a:endParaRPr lang="en-IN" sz="2800" b="1" dirty="0">
              <a:latin typeface="Cambria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344529" y="984738"/>
            <a:ext cx="5542671" cy="506859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mbria" pitchFamily="18" charset="0"/>
              </a:rPr>
              <a:t>The Assembler is used to translate the program written in Assembly language into machine code.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The source program is a input of assembler that contains assembly language instructions.</a:t>
            </a:r>
          </a:p>
          <a:p>
            <a:pPr algn="just"/>
            <a:endParaRPr lang="en-US" sz="2000" dirty="0" smtClean="0">
              <a:latin typeface="Cambria" pitchFamily="18" charset="0"/>
            </a:endParaRPr>
          </a:p>
          <a:p>
            <a:pPr lvl="0" algn="just"/>
            <a:r>
              <a:rPr lang="en-US" sz="2000" dirty="0" smtClean="0">
                <a:latin typeface="Cambria" pitchFamily="18" charset="0"/>
              </a:rPr>
              <a:t>The output generated by assembler is the object code or machine code understandable by the computer.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B935-AFEE-4A94-BFD6-C029C20042CD}" type="datetime1">
              <a:rPr lang="en-IN" smtClean="0"/>
              <a:t>29-10-2021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8" name="Diagram 7"/>
          <p:cNvGraphicFramePr/>
          <p:nvPr/>
        </p:nvGraphicFramePr>
        <p:xfrm>
          <a:off x="196946" y="3742006"/>
          <a:ext cx="5697417" cy="187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724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873613-817F-4426-8A69-EF075DEA5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72873613-817F-4426-8A69-EF075DEA5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72873613-817F-4426-8A69-EF075DEA5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6001D0-06E2-497F-95B6-E776C9541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D16001D0-06E2-497F-95B6-E776C9541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D16001D0-06E2-497F-95B6-E776C9541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AC3E29C-0707-453D-9EC5-F71925936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CAC3E29C-0707-453D-9EC5-F71925936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CAC3E29C-0707-453D-9EC5-F71925936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D50B63-4EA7-4597-A3F6-E6781EB85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43D50B63-4EA7-4597-A3F6-E6781EB85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43D50B63-4EA7-4597-A3F6-E6781EB85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8D3B4B1-99D3-4F13-B653-2CC018CAD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C8D3B4B1-99D3-4F13-B653-2CC018CAD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C8D3B4B1-99D3-4F13-B653-2CC018CAD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allAtOnce"/>
      <p:bldGraphic spid="8" grpId="0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97503" y="765986"/>
            <a:ext cx="4270248" cy="70408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mbria" pitchFamily="18" charset="0"/>
              </a:rPr>
              <a:t>compiler</a:t>
            </a:r>
            <a:endParaRPr lang="en-IN" sz="2400" b="1" dirty="0">
              <a:latin typeface="Cambria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026942" y="1645920"/>
            <a:ext cx="4826742" cy="4375052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ambria" pitchFamily="18" charset="0"/>
              </a:rPr>
              <a:t>Scans the entire program and translates it as a whole into machine code.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ambria" pitchFamily="18" charset="0"/>
              </a:rPr>
              <a:t>Compilers usually take a large amount of time to analyze the source code. 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ambria" pitchFamily="18" charset="0"/>
              </a:rPr>
              <a:t>Execution time is comparatively faster than interpreters.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ambria" pitchFamily="18" charset="0"/>
              </a:rPr>
              <a:t>Generates intermediate object code which further requires linking, hence requires more memory.</a:t>
            </a:r>
          </a:p>
          <a:p>
            <a:pPr algn="just"/>
            <a:r>
              <a:rPr lang="en-US" sz="2000" dirty="0" smtClean="0">
                <a:latin typeface="Cambria" pitchFamily="18" charset="0"/>
              </a:rPr>
              <a:t>Programming languages like C, C++, Java use compilers.</a:t>
            </a:r>
            <a:endParaRPr lang="en-IN" sz="2000" dirty="0">
              <a:latin typeface="Cambria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38315" y="1659988"/>
            <a:ext cx="5154989" cy="4445390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ambria" pitchFamily="18" charset="0"/>
              </a:rPr>
              <a:t>Translates program one statement at a time.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ambria" pitchFamily="18" charset="0"/>
              </a:rPr>
              <a:t>Interpreters usually take less amount of time to analyze the source code. 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ambria" pitchFamily="18" charset="0"/>
              </a:rPr>
              <a:t>Execution time is comparatively slower than compilers.</a:t>
            </a:r>
          </a:p>
          <a:p>
            <a:pPr algn="just"/>
            <a:r>
              <a:rPr lang="en-US" sz="2000" dirty="0" smtClean="0">
                <a:latin typeface="Cambria" pitchFamily="18" charset="0"/>
              </a:rPr>
              <a:t>No intermediate object code is generated, hence are memory efficient.          </a:t>
            </a:r>
          </a:p>
          <a:p>
            <a:pPr algn="just">
              <a:buNone/>
            </a:pPr>
            <a:r>
              <a:rPr lang="en-US" sz="2000" dirty="0" smtClean="0">
                <a:latin typeface="Cambria" pitchFamily="18" charset="0"/>
              </a:rPr>
              <a:t>                                   </a:t>
            </a:r>
          </a:p>
          <a:p>
            <a:pPr algn="just"/>
            <a:r>
              <a:rPr lang="en-US" sz="2000" dirty="0" smtClean="0">
                <a:latin typeface="Cambria" pitchFamily="18" charset="0"/>
              </a:rPr>
              <a:t>Programming languages like JavaScript, Python, Ruby use interpreters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38316" y="780054"/>
            <a:ext cx="4270248" cy="70408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mbria" pitchFamily="18" charset="0"/>
              </a:rPr>
              <a:t>Interpreter</a:t>
            </a:r>
            <a:endParaRPr lang="en-IN" sz="2400" b="1" dirty="0">
              <a:latin typeface="Cambria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90459" y="444188"/>
            <a:ext cx="7729728" cy="385806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Cambria" pitchFamily="18" charset="0"/>
              </a:rPr>
              <a:t>Compiler Vs. interpreter</a:t>
            </a:r>
            <a:endParaRPr lang="en-IN" b="1" dirty="0">
              <a:latin typeface="Cambria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A099-DD7F-48A3-905E-0F9B6CFD560C}" type="datetime1">
              <a:rPr lang="en-IN" smtClean="0"/>
              <a:t>29-10-2021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41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uiExpand="1" build="p"/>
      <p:bldP spid="11" grpId="0" uiExpand="1" build="p"/>
      <p:bldP spid="1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97503" y="765986"/>
            <a:ext cx="4270248" cy="70408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mbria" pitchFamily="18" charset="0"/>
              </a:rPr>
              <a:t>compiler</a:t>
            </a:r>
            <a:endParaRPr lang="en-IN" sz="2400" b="1" dirty="0">
              <a:latin typeface="Cambria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38316" y="780054"/>
            <a:ext cx="4270248" cy="70408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mbria" pitchFamily="18" charset="0"/>
              </a:rPr>
              <a:t>Interpreter</a:t>
            </a:r>
            <a:endParaRPr lang="en-IN" sz="2400" b="1" dirty="0">
              <a:latin typeface="Cambria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90459" y="444188"/>
            <a:ext cx="7729728" cy="385806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Cambria" pitchFamily="18" charset="0"/>
              </a:rPr>
              <a:t>Compiler Vs. interpreter</a:t>
            </a:r>
            <a:endParaRPr lang="en-IN" b="1" dirty="0">
              <a:latin typeface="Cambria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E686-22E9-4ECD-8A8C-2B62E5C09B03}" type="datetime1">
              <a:rPr lang="en-IN" smtClean="0"/>
              <a:t>29-10-2021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276644" y="6250276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lennova\Desktop\4-Complier-Vs-Interpreter-Difference-between-Compiler-and-Interpre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2522" y="1744393"/>
            <a:ext cx="7256037" cy="4027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841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886</TotalTime>
  <Words>748</Words>
  <Application>Microsoft Office PowerPoint</Application>
  <PresentationFormat>Custom</PresentationFormat>
  <Paragraphs>276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Programming for Problem solving</vt:lpstr>
      <vt:lpstr>UNIT-1  Introduction to computer and programming Topic-3</vt:lpstr>
      <vt:lpstr>Language Translators</vt:lpstr>
      <vt:lpstr>Language translators</vt:lpstr>
      <vt:lpstr>Compiler</vt:lpstr>
      <vt:lpstr>Interpreter</vt:lpstr>
      <vt:lpstr>Assembler</vt:lpstr>
      <vt:lpstr>Compiler Vs. interpreter</vt:lpstr>
      <vt:lpstr>Compiler Vs. interpreter</vt:lpstr>
      <vt:lpstr>Programming Languages</vt:lpstr>
      <vt:lpstr>Programming Languages</vt:lpstr>
      <vt:lpstr>Programming Languages</vt:lpstr>
      <vt:lpstr>Low-Level Language</vt:lpstr>
      <vt:lpstr>HIGH-Level Language</vt:lpstr>
      <vt:lpstr>Low Level Language VS. High Level language</vt:lpstr>
      <vt:lpstr>References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Windows User</cp:lastModifiedBy>
  <cp:revision>40</cp:revision>
  <dcterms:created xsi:type="dcterms:W3CDTF">2020-09-07T10:12:37Z</dcterms:created>
  <dcterms:modified xsi:type="dcterms:W3CDTF">2021-10-29T09:31:50Z</dcterms:modified>
</cp:coreProperties>
</file>