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4A4D-8741-42C9-86AE-DFB4B22718F7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0F69-BE1B-4450-B48E-14B395B90505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1F5A-315F-42DD-A0CE-2A336EA0ECBE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145-FEB2-4196-BEAC-C0F638F135BD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FEB9-E0E0-4649-A6A5-E9230B49B4DB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7764-520E-41B1-838C-70670D5912D8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4666-74E3-4D9A-953E-78ECF3D5D333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CCE9-7513-4984-9836-A8E82814DD99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CA9-E593-4612-AC28-28FCE6F66EB0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BBA-8C17-4832-9A98-CD50F6CF00EE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0CC893-AA0A-43ED-9242-C3B310BCFD0B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D02959-65FF-4D8C-B098-5B6289E9757C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PROGRAMMING FOR PROBLEM SOLVING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SEMESTER:1</a:t>
            </a:r>
            <a:r>
              <a:rPr lang="en-IN" baseline="30000" dirty="0" smtClean="0"/>
              <a:t>ST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IN" dirty="0" smtClean="0"/>
              <a:t>CHAPTER 2 : </a:t>
            </a:r>
            <a:r>
              <a:rPr lang="en-US" b="1" dirty="0" smtClean="0"/>
              <a:t>Fundamentals of C 	</a:t>
            </a:r>
            <a:br>
              <a:rPr lang="en-US" b="1" dirty="0" smtClean="0"/>
            </a:br>
            <a:r>
              <a:rPr lang="en-IN" dirty="0" smtClean="0"/>
              <a:t>TOPIC 1 : </a:t>
            </a:r>
            <a:r>
              <a:rPr lang="en-IN" b="1" dirty="0" smtClean="0"/>
              <a:t>Features of 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829" y="2447778"/>
            <a:ext cx="8859187" cy="377314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en-US" sz="2000" b="1" dirty="0" smtClean="0">
                <a:cs typeface="Times New Roman" pitchFamily="18" charset="0"/>
              </a:rPr>
              <a:t>Simple</a:t>
            </a:r>
            <a:r>
              <a:rPr lang="en-US" sz="2000" dirty="0" smtClean="0">
                <a:cs typeface="Times New Roman" pitchFamily="18" charset="0"/>
              </a:rPr>
              <a:t> – structured approach</a:t>
            </a:r>
          </a:p>
          <a:p>
            <a:pPr marL="342900" indent="-342900" algn="just">
              <a:lnSpc>
                <a:spcPct val="120000"/>
              </a:lnSpc>
            </a:pPr>
            <a:r>
              <a:rPr lang="en-US" sz="2000" b="1" dirty="0" smtClean="0">
                <a:cs typeface="Times New Roman" pitchFamily="18" charset="0"/>
              </a:rPr>
              <a:t>Machine Independent or Portable - </a:t>
            </a:r>
            <a:r>
              <a:rPr lang="en-US" sz="2000" dirty="0" smtClean="0">
                <a:cs typeface="Times New Roman" pitchFamily="18" charset="0"/>
              </a:rPr>
              <a:t>can be executed on different machines with some machine specific changes</a:t>
            </a:r>
          </a:p>
          <a:p>
            <a:pPr marL="342900" indent="-342900" algn="just">
              <a:lnSpc>
                <a:spcPct val="120000"/>
              </a:lnSpc>
            </a:pPr>
            <a:r>
              <a:rPr lang="en-US" sz="2000" b="1" dirty="0" smtClean="0">
                <a:cs typeface="Times New Roman" pitchFamily="18" charset="0"/>
              </a:rPr>
              <a:t>Mid-level programming language </a:t>
            </a:r>
            <a:r>
              <a:rPr lang="en-US" sz="2000" dirty="0" smtClean="0">
                <a:cs typeface="Times New Roman" pitchFamily="18" charset="0"/>
              </a:rPr>
              <a:t>- intended to do low-level programming but also supports the features of a high-level language.</a:t>
            </a:r>
          </a:p>
          <a:p>
            <a:pPr marL="342900" indent="-342900" algn="just">
              <a:lnSpc>
                <a:spcPct val="120000"/>
              </a:lnSpc>
            </a:pPr>
            <a:r>
              <a:rPr lang="en-US" sz="2000" b="1" dirty="0" smtClean="0">
                <a:cs typeface="Times New Roman" pitchFamily="18" charset="0"/>
              </a:rPr>
              <a:t>Procedural language </a:t>
            </a:r>
            <a:r>
              <a:rPr lang="en-US" sz="2000" dirty="0" smtClean="0">
                <a:cs typeface="Times New Roman" pitchFamily="18" charset="0"/>
              </a:rPr>
              <a:t>- uses the set of instruction to inform/guide computer what to do step by step.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DB1E-F8A1-49D0-8CE7-57EAD2D5896E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81912" y="2461845"/>
            <a:ext cx="8631233" cy="407386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Rich Library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- provides a lot of inbuilt functions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Memory Management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– provides dynamic memory allocation.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Fast and Efficient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- compilation and execution time of C language is fast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Statically Type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- the type of variable is checked at the time of compilation but not at run time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Extensible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- it can easily adopt new features</a:t>
            </a:r>
            <a:endParaRPr lang="en-IN" sz="2000" dirty="0">
              <a:latin typeface="+mj-lt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9070-28DA-4E65-9E8D-91E3E9D51F42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03717" y="964692"/>
            <a:ext cx="8567225" cy="1188720"/>
          </a:xfrm>
        </p:spPr>
        <p:txBody>
          <a:bodyPr/>
          <a:lstStyle/>
          <a:p>
            <a:r>
              <a:rPr lang="en-US" b="1" dirty="0" smtClean="0"/>
              <a:t>FEATURES OF C </a:t>
            </a:r>
            <a:r>
              <a:rPr lang="en-US" dirty="0" smtClean="0"/>
              <a:t>CONTD….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444079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tr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938" y="809469"/>
            <a:ext cx="6001062" cy="5201587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85F-FB1A-4A14-AB39-CF4B512407CC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TOPIC 2:             </a:t>
            </a:r>
            <a:r>
              <a:rPr lang="en-IN" b="1" dirty="0" smtClean="0"/>
              <a:t>Structure of 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24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IN" dirty="0" smtClean="0"/>
              <a:t>Structure of c program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BBA-8C17-4832-9A98-CD50F6CF00EE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" name="Content Placeholder 9" descr="Basic-structure-of-C-with-Example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l="18306" t="2367" r="3663" b="3254"/>
          <a:stretch>
            <a:fillRect/>
          </a:stretch>
        </p:blipFill>
        <p:spPr>
          <a:xfrm>
            <a:off x="6190938" y="659567"/>
            <a:ext cx="6001062" cy="58480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4666-74E3-4D9A-953E-78ECF3D5D333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92702" y="964693"/>
            <a:ext cx="8750104" cy="6671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Structure of C Program</a:t>
            </a:r>
            <a:endParaRPr lang="en-US" dirty="0"/>
          </a:p>
        </p:txBody>
      </p:sp>
      <p:sp>
        <p:nvSpPr>
          <p:cNvPr id="20482" name="AutoShape 2" descr="https://qphs.fs.quoracdn.net/main-qimg-e9b8112356ebd10fb30265e80f3857c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https://qphs.fs.quoracdn.net/main-qimg-e9b8112356ebd10fb30265e80f3857c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92701" y="1814732"/>
            <a:ext cx="870790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</a:rPr>
              <a:t>Documentation Section: </a:t>
            </a:r>
          </a:p>
          <a:p>
            <a:pPr marL="342900" indent="-3429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consists of comment lines</a:t>
            </a:r>
          </a:p>
          <a:p>
            <a:pPr marL="342900" indent="-3429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helps anyone to get an overview of the program.</a:t>
            </a:r>
          </a:p>
          <a:p>
            <a:pPr marL="342900" indent="-342900" algn="just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 algn="just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 algn="just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 algn="just"/>
            <a:r>
              <a:rPr lang="en-US" sz="2000" b="1" dirty="0" smtClean="0">
                <a:latin typeface="+mj-lt"/>
              </a:rPr>
              <a:t>Link Section</a:t>
            </a:r>
            <a:endParaRPr lang="en-US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consists of the header files of the functions that   are used in the program.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It provides instructions to the compiler to link functions from the system library.</a:t>
            </a:r>
          </a:p>
          <a:p>
            <a:pPr marL="342900" indent="-342900"/>
            <a:endParaRPr lang="en-US" dirty="0" smtClean="0"/>
          </a:p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+mj-lt"/>
            </a:endParaRPr>
          </a:p>
          <a:p>
            <a:pPr marL="342900" indent="-342900" defTabSz="9144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08681" y="1768838"/>
            <a:ext cx="9254454" cy="44658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 smtClean="0"/>
              <a:t>Definition Section</a:t>
            </a:r>
            <a:endParaRPr lang="en-US" sz="2000" dirty="0" smtClean="0"/>
          </a:p>
          <a:p>
            <a:pPr marL="344488" indent="-344488" algn="just">
              <a:lnSpc>
                <a:spcPct val="150000"/>
              </a:lnSpc>
              <a:buClrTx/>
              <a:tabLst>
                <a:tab pos="8513763" algn="l"/>
              </a:tabLst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 the symbolic constants are written in definition section.</a:t>
            </a:r>
          </a:p>
          <a:p>
            <a:pPr marL="344488" indent="-344488" algn="just">
              <a:lnSpc>
                <a:spcPct val="150000"/>
              </a:lnSpc>
              <a:buClrTx/>
              <a:tabLst>
                <a:tab pos="85137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Macros are known as symbolic constants.</a:t>
            </a:r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r>
              <a:rPr lang="en-US" sz="2000" b="1" dirty="0" smtClean="0"/>
              <a:t>Global Declaration Section</a:t>
            </a:r>
            <a:endParaRPr lang="en-US" sz="2000" dirty="0" smtClean="0"/>
          </a:p>
          <a:p>
            <a:pPr marL="344488" indent="-344488" algn="just">
              <a:lnSpc>
                <a:spcPct val="150000"/>
              </a:lnSpc>
              <a:buClrTx/>
              <a:tabLst>
                <a:tab pos="8513763" algn="l"/>
              </a:tabLst>
            </a:pPr>
            <a:r>
              <a:rPr lang="en-US" sz="2000" dirty="0" smtClean="0"/>
              <a:t>used anywhere in the program are declared in global declaration section. </a:t>
            </a:r>
          </a:p>
          <a:p>
            <a:pPr marL="344488" indent="-344488" algn="just">
              <a:lnSpc>
                <a:spcPct val="150000"/>
              </a:lnSpc>
              <a:buClrTx/>
              <a:tabLst>
                <a:tab pos="8513763" algn="l"/>
              </a:tabLst>
            </a:pPr>
            <a:r>
              <a:rPr lang="en-US" sz="2000" dirty="0" smtClean="0"/>
              <a:t>declares the user defined functions.</a:t>
            </a:r>
          </a:p>
          <a:p>
            <a:pPr algn="just"/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4666-74E3-4D9A-953E-78ECF3D5D333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1182840" y="904733"/>
            <a:ext cx="8750104" cy="66716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Basic Structure of C Program  contd..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89154" y="1783830"/>
            <a:ext cx="8979107" cy="43621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100" b="1" dirty="0" smtClean="0"/>
              <a:t>main() Function Section</a:t>
            </a:r>
            <a:endParaRPr lang="en-US" sz="2100" dirty="0" smtClean="0"/>
          </a:p>
          <a:p>
            <a:pPr marL="344488" indent="-344488" algn="just">
              <a:lnSpc>
                <a:spcPct val="150000"/>
              </a:lnSpc>
              <a:buClrTx/>
              <a:tabLst>
                <a:tab pos="8513763" algn="l"/>
              </a:tabLst>
            </a:pPr>
            <a:r>
              <a:rPr lang="en-US" sz="2100" dirty="0" smtClean="0"/>
              <a:t>one main() function section in every C program.</a:t>
            </a:r>
          </a:p>
          <a:p>
            <a:pPr marL="344488" indent="-344488" algn="just">
              <a:lnSpc>
                <a:spcPct val="150000"/>
              </a:lnSpc>
              <a:buClrTx/>
              <a:tabLst>
                <a:tab pos="8513763" algn="l"/>
              </a:tabLst>
            </a:pPr>
            <a:r>
              <a:rPr lang="en-US" sz="2100" dirty="0" smtClean="0"/>
              <a:t>contains two parts, declaration and executable part. </a:t>
            </a:r>
          </a:p>
          <a:p>
            <a:pPr algn="just">
              <a:buNone/>
            </a:pPr>
            <a:endParaRPr lang="en-US" sz="2100" b="1" dirty="0" smtClean="0"/>
          </a:p>
          <a:p>
            <a:pPr algn="just">
              <a:buNone/>
            </a:pPr>
            <a:r>
              <a:rPr lang="en-US" sz="2100" b="1" dirty="0" smtClean="0"/>
              <a:t>Subprogram Section</a:t>
            </a:r>
            <a:endParaRPr lang="en-US" sz="2100" dirty="0" smtClean="0"/>
          </a:p>
          <a:p>
            <a:pPr algn="just">
              <a:lnSpc>
                <a:spcPct val="150000"/>
              </a:lnSpc>
              <a:buClrTx/>
            </a:pPr>
            <a:r>
              <a:rPr lang="en-US" sz="2100" dirty="0" smtClean="0"/>
              <a:t>contains all the user defined functions that are used to perform a specific task.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2100" dirty="0" smtClean="0"/>
              <a:t>user defined functions are called in the main() function.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4666-74E3-4D9A-953E-78ECF3D5D333}" type="datetime1">
              <a:rPr lang="en-IN" smtClean="0"/>
              <a:pPr/>
              <a:t>29-10-2021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10" name="Title 8"/>
          <p:cNvSpPr txBox="1">
            <a:spLocks/>
          </p:cNvSpPr>
          <p:nvPr/>
        </p:nvSpPr>
        <p:spPr bwMode="black">
          <a:xfrm>
            <a:off x="1287771" y="949703"/>
            <a:ext cx="8750104" cy="6671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20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Structure of C Program  contd..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364</TotalTime>
  <Words>311</Words>
  <Application>Microsoft Office PowerPoint</Application>
  <PresentationFormat>Custom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Parcel</vt:lpstr>
      <vt:lpstr>PROGRAMMING FOR PROBLEM SOLVING </vt:lpstr>
      <vt:lpstr>  CHAPTER 2 : Fundamentals of C   TOPIC 1 : Features of c</vt:lpstr>
      <vt:lpstr>FEATURES OF C CONTD….</vt:lpstr>
      <vt:lpstr>TOPIC 2:             Structure of c program</vt:lpstr>
      <vt:lpstr>Example of Structure of c program</vt:lpstr>
      <vt:lpstr>Basic Structure of C Program</vt:lpstr>
      <vt:lpstr>Basic Structure of C Program  contd..</vt:lpstr>
      <vt:lpstr>Slide 8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Windows User</cp:lastModifiedBy>
  <cp:revision>96</cp:revision>
  <dcterms:created xsi:type="dcterms:W3CDTF">2020-09-07T10:12:37Z</dcterms:created>
  <dcterms:modified xsi:type="dcterms:W3CDTF">2021-10-29T09:30:13Z</dcterms:modified>
</cp:coreProperties>
</file>