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71" r:id="rId6"/>
    <p:sldId id="272" r:id="rId7"/>
    <p:sldId id="275" r:id="rId8"/>
    <p:sldId id="273" r:id="rId9"/>
    <p:sldId id="274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915-8ED9-499B-ADAF-7CA8704CF10F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2C0-5F7B-422B-B05A-E61B15D967CA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551E-41D2-44EA-96DF-D7B13A4E2869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7C56-2567-4596-9657-7EA1F2342DD9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960A-3EA0-4A67-BA10-8EA5CE62E355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F41A-8FEE-4C68-98DD-45A2FF193ED1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B3C-594E-48F2-8BF7-07B16A5CAD9E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4AF-DE0C-4B9D-9068-793B3274145A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E92-5311-4F20-AB68-412AAE24780F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FAA7C0-3B04-4716-AE2B-1B7B72C6B31C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20D9C8-E4B4-4F7D-8F30-0B4AFB92B362}" type="datetime1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Programming for problem solving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 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</a:p>
          <a:p>
            <a:r>
              <a:rPr lang="en-IN" dirty="0" smtClean="0"/>
              <a:t>PREPARED BY: Prof. </a:t>
            </a:r>
            <a:r>
              <a:rPr lang="en-IN" dirty="0" err="1" smtClean="0"/>
              <a:t>Sagar</a:t>
            </a:r>
            <a:r>
              <a:rPr lang="en-IN" dirty="0" smtClean="0"/>
              <a:t> Patel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684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(Fibonacci series)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2258569" y="1792224"/>
            <a:ext cx="7699247" cy="36393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the above code is compiled and executed, it produces the following result</a:t>
            </a:r>
          </a:p>
          <a:p>
            <a:pPr>
              <a:buNone/>
            </a:pPr>
            <a:r>
              <a:rPr lang="en-US" dirty="0" smtClean="0"/>
              <a:t>0 </a:t>
            </a:r>
          </a:p>
          <a:p>
            <a:pPr>
              <a:buNone/>
            </a:pPr>
            <a:r>
              <a:rPr lang="en-US" dirty="0" smtClean="0"/>
              <a:t>1 </a:t>
            </a:r>
          </a:p>
          <a:p>
            <a:pPr>
              <a:buNone/>
            </a:pPr>
            <a:r>
              <a:rPr lang="en-US" dirty="0" smtClean="0"/>
              <a:t>1 </a:t>
            </a:r>
          </a:p>
          <a:p>
            <a:pPr>
              <a:buNone/>
            </a:pPr>
            <a:r>
              <a:rPr lang="en-US" dirty="0" smtClean="0"/>
              <a:t>2 </a:t>
            </a:r>
          </a:p>
          <a:p>
            <a:pPr>
              <a:buNone/>
            </a:pPr>
            <a:r>
              <a:rPr lang="en-US" dirty="0" smtClean="0"/>
              <a:t>3 </a:t>
            </a:r>
          </a:p>
          <a:p>
            <a:pPr>
              <a:buNone/>
            </a:pPr>
            <a:r>
              <a:rPr lang="en-US" dirty="0" smtClean="0"/>
              <a:t>5 </a:t>
            </a:r>
          </a:p>
          <a:p>
            <a:pPr>
              <a:buNone/>
            </a:pPr>
            <a:r>
              <a:rPr lang="en-US" dirty="0" smtClean="0"/>
              <a:t>8 </a:t>
            </a:r>
          </a:p>
          <a:p>
            <a:pPr>
              <a:buNone/>
            </a:pPr>
            <a:r>
              <a:rPr lang="en-US" dirty="0" smtClean="0"/>
              <a:t>13 </a:t>
            </a:r>
          </a:p>
          <a:p>
            <a:pPr>
              <a:buNone/>
            </a:pPr>
            <a:r>
              <a:rPr lang="en-US" smtClean="0"/>
              <a:t>21 34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(Ackerman function)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2276857" y="1828800"/>
            <a:ext cx="7699247" cy="2724912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The Ackermann function is the simplest example of a well-defined total function which is computable but not primitive recursive, providing a counterexample to the belief in the early 1900’s that every computable function was also primitive recursive . It grows faster than an exponential function, or even a multiple exponential function.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(Ackerman function)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1225297" y="1828800"/>
            <a:ext cx="8750808" cy="3867912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sz="4800" dirty="0" smtClean="0"/>
              <a:t>#include&lt;</a:t>
            </a:r>
            <a:r>
              <a:rPr lang="en-US" sz="4800" dirty="0" err="1" smtClean="0"/>
              <a:t>stdio.h</a:t>
            </a:r>
            <a:r>
              <a:rPr lang="en-US" sz="4800" dirty="0" smtClean="0"/>
              <a:t>&gt;</a:t>
            </a:r>
          </a:p>
          <a:p>
            <a:pPr fontAlgn="base">
              <a:buNone/>
            </a:pPr>
            <a:r>
              <a:rPr lang="en-US" sz="4800" dirty="0" err="1" smtClean="0"/>
              <a:t>int</a:t>
            </a:r>
            <a:r>
              <a:rPr lang="en-US" sz="4800" dirty="0" smtClean="0"/>
              <a:t> A(</a:t>
            </a:r>
            <a:r>
              <a:rPr lang="en-US" sz="4800" dirty="0" err="1" smtClean="0"/>
              <a:t>int</a:t>
            </a:r>
            <a:r>
              <a:rPr lang="en-US" sz="4800" dirty="0" smtClean="0"/>
              <a:t> m, </a:t>
            </a:r>
            <a:r>
              <a:rPr lang="en-US" sz="4800" dirty="0" err="1" smtClean="0"/>
              <a:t>int</a:t>
            </a:r>
            <a:r>
              <a:rPr lang="en-US" sz="4800" dirty="0" smtClean="0"/>
              <a:t> n);</a:t>
            </a:r>
          </a:p>
          <a:p>
            <a:pPr fontAlgn="base">
              <a:buNone/>
            </a:pPr>
            <a:r>
              <a:rPr lang="en-US" sz="4800" dirty="0" smtClean="0"/>
              <a:t> main()</a:t>
            </a:r>
          </a:p>
          <a:p>
            <a:pPr fontAlgn="base">
              <a:buNone/>
            </a:pPr>
            <a:r>
              <a:rPr lang="en-US" sz="4800" dirty="0" smtClean="0"/>
              <a:t>{</a:t>
            </a:r>
          </a:p>
          <a:p>
            <a:pPr fontAlgn="base">
              <a:buNone/>
            </a:pPr>
            <a:r>
              <a:rPr lang="en-US" sz="4800" dirty="0" smtClean="0"/>
              <a:t>        </a:t>
            </a: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m,n</a:t>
            </a:r>
            <a:r>
              <a:rPr lang="en-US" sz="4800" dirty="0" smtClean="0"/>
              <a:t>;</a:t>
            </a:r>
          </a:p>
          <a:p>
            <a:pPr fontAlgn="base">
              <a:buNone/>
            </a:pPr>
            <a:r>
              <a:rPr lang="en-US" sz="4800" dirty="0" smtClean="0"/>
              <a:t>        </a:t>
            </a:r>
            <a:r>
              <a:rPr lang="en-US" sz="4800" dirty="0" err="1" smtClean="0"/>
              <a:t>printf</a:t>
            </a:r>
            <a:r>
              <a:rPr lang="en-US" sz="4800" dirty="0" smtClean="0"/>
              <a:t>("Enter two numbers :: \n");</a:t>
            </a:r>
          </a:p>
          <a:p>
            <a:pPr fontAlgn="base">
              <a:buNone/>
            </a:pPr>
            <a:r>
              <a:rPr lang="en-US" sz="4800" dirty="0" smtClean="0"/>
              <a:t>        </a:t>
            </a:r>
            <a:r>
              <a:rPr lang="en-US" sz="4800" dirty="0" err="1" smtClean="0"/>
              <a:t>scanf</a:t>
            </a:r>
            <a:r>
              <a:rPr lang="en-US" sz="4800" dirty="0" smtClean="0"/>
              <a:t>("%</a:t>
            </a:r>
            <a:r>
              <a:rPr lang="en-US" sz="4800" dirty="0" err="1" smtClean="0"/>
              <a:t>d%d",&amp;m,&amp;n</a:t>
            </a:r>
            <a:r>
              <a:rPr lang="en-US" sz="4800" dirty="0" smtClean="0"/>
              <a:t>);</a:t>
            </a:r>
          </a:p>
          <a:p>
            <a:pPr fontAlgn="base">
              <a:buNone/>
            </a:pPr>
            <a:r>
              <a:rPr lang="en-US" sz="4800" dirty="0" smtClean="0"/>
              <a:t>        </a:t>
            </a:r>
            <a:r>
              <a:rPr lang="en-US" sz="4800" dirty="0" err="1" smtClean="0"/>
              <a:t>printf</a:t>
            </a:r>
            <a:r>
              <a:rPr lang="en-US" sz="4800" dirty="0" smtClean="0"/>
              <a:t>("\</a:t>
            </a:r>
            <a:r>
              <a:rPr lang="en-US" sz="4800" dirty="0" err="1" smtClean="0"/>
              <a:t>nOUTPUT</a:t>
            </a:r>
            <a:r>
              <a:rPr lang="en-US" sz="4800" dirty="0" smtClean="0"/>
              <a:t> :: %d\</a:t>
            </a:r>
            <a:r>
              <a:rPr lang="en-US" sz="4800" dirty="0" err="1" smtClean="0"/>
              <a:t>n",A</a:t>
            </a:r>
            <a:r>
              <a:rPr lang="en-US" sz="4800" dirty="0" smtClean="0"/>
              <a:t>(</a:t>
            </a:r>
            <a:r>
              <a:rPr lang="en-US" sz="4800" dirty="0" err="1" smtClean="0"/>
              <a:t>m,n</a:t>
            </a:r>
            <a:r>
              <a:rPr lang="en-US" sz="4800" dirty="0" smtClean="0"/>
              <a:t>));</a:t>
            </a:r>
          </a:p>
          <a:p>
            <a:pPr fontAlgn="base"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(Ackerman function)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1225297" y="1828800"/>
            <a:ext cx="8750808" cy="3867912"/>
          </a:xfrm>
        </p:spPr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sz="4800" dirty="0" err="1" smtClean="0"/>
              <a:t>int</a:t>
            </a:r>
            <a:r>
              <a:rPr lang="en-US" sz="4800" dirty="0" smtClean="0"/>
              <a:t> A(</a:t>
            </a:r>
            <a:r>
              <a:rPr lang="en-US" sz="4800" dirty="0" err="1" smtClean="0"/>
              <a:t>int</a:t>
            </a:r>
            <a:r>
              <a:rPr lang="en-US" sz="4800" dirty="0" smtClean="0"/>
              <a:t> m, </a:t>
            </a:r>
            <a:r>
              <a:rPr lang="en-US" sz="4800" dirty="0" err="1" smtClean="0"/>
              <a:t>int</a:t>
            </a:r>
            <a:r>
              <a:rPr lang="en-US" sz="4800" dirty="0" smtClean="0"/>
              <a:t> n)</a:t>
            </a:r>
          </a:p>
          <a:p>
            <a:pPr fontAlgn="base">
              <a:buNone/>
            </a:pPr>
            <a:r>
              <a:rPr lang="en-US" sz="4800" dirty="0" smtClean="0"/>
              <a:t>{</a:t>
            </a:r>
          </a:p>
          <a:p>
            <a:pPr fontAlgn="base">
              <a:buNone/>
            </a:pPr>
            <a:r>
              <a:rPr lang="en-US" sz="4800" dirty="0" smtClean="0"/>
              <a:t>        if(m==0)</a:t>
            </a:r>
          </a:p>
          <a:p>
            <a:pPr fontAlgn="base">
              <a:buNone/>
            </a:pPr>
            <a:r>
              <a:rPr lang="en-US" sz="4800" dirty="0" smtClean="0"/>
              <a:t>                return n+1;</a:t>
            </a:r>
          </a:p>
          <a:p>
            <a:pPr fontAlgn="base">
              <a:buNone/>
            </a:pPr>
            <a:r>
              <a:rPr lang="en-US" sz="4800" dirty="0" smtClean="0"/>
              <a:t>        else if(n==0)</a:t>
            </a:r>
          </a:p>
          <a:p>
            <a:pPr fontAlgn="base">
              <a:buNone/>
            </a:pPr>
            <a:r>
              <a:rPr lang="en-US" sz="4800" dirty="0" smtClean="0"/>
              <a:t>                return A(m-1,1);</a:t>
            </a:r>
          </a:p>
          <a:p>
            <a:pPr fontAlgn="base">
              <a:buNone/>
            </a:pPr>
            <a:r>
              <a:rPr lang="en-US" sz="4800" dirty="0" smtClean="0"/>
              <a:t>        else</a:t>
            </a:r>
          </a:p>
          <a:p>
            <a:pPr fontAlgn="base">
              <a:buNone/>
            </a:pPr>
            <a:r>
              <a:rPr lang="en-US" sz="4800" dirty="0" smtClean="0"/>
              <a:t>               return A(m-1,A(m,n-1));</a:t>
            </a:r>
          </a:p>
          <a:p>
            <a:pPr fontAlgn="base">
              <a:buNone/>
            </a:pP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(Ackerman function)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1225297" y="1828800"/>
            <a:ext cx="8750808" cy="3867912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300" dirty="0" smtClean="0"/>
              <a:t>Output:</a:t>
            </a:r>
          </a:p>
          <a:p>
            <a:pPr fontAlgn="base">
              <a:buNone/>
            </a:pPr>
            <a:endParaRPr lang="en-US" sz="2300" dirty="0" smtClean="0"/>
          </a:p>
          <a:p>
            <a:pPr fontAlgn="base">
              <a:buNone/>
            </a:pPr>
            <a:r>
              <a:rPr lang="en-US" sz="2400" dirty="0" smtClean="0"/>
              <a:t>************* FIRST RUN ***********</a:t>
            </a:r>
          </a:p>
          <a:p>
            <a:pPr fontAlgn="base">
              <a:buNone/>
            </a:pPr>
            <a:r>
              <a:rPr lang="en-US" sz="2400" dirty="0" smtClean="0"/>
              <a:t>Enter two numbers ::</a:t>
            </a:r>
          </a:p>
          <a:p>
            <a:pPr fontAlgn="base">
              <a:buNone/>
            </a:pPr>
            <a:r>
              <a:rPr lang="en-US" sz="2400" dirty="0" smtClean="0"/>
              <a:t>1</a:t>
            </a:r>
          </a:p>
          <a:p>
            <a:pPr fontAlgn="base">
              <a:buNone/>
            </a:pPr>
            <a:r>
              <a:rPr lang="en-US" sz="2400" dirty="0" smtClean="0"/>
              <a:t>0</a:t>
            </a:r>
          </a:p>
          <a:p>
            <a:pPr fontAlgn="base">
              <a:buNone/>
            </a:pPr>
            <a:r>
              <a:rPr lang="en-US" sz="2400" dirty="0" smtClean="0"/>
              <a:t>OUTPUT :: 2</a:t>
            </a:r>
          </a:p>
          <a:p>
            <a:pPr fontAlgn="base">
              <a:buNone/>
            </a:pPr>
            <a:r>
              <a:rPr lang="en-US" sz="2400" dirty="0" smtClean="0"/>
              <a:t>************* SECOND RUN ***********</a:t>
            </a:r>
          </a:p>
          <a:p>
            <a:pPr fontAlgn="base">
              <a:buNone/>
            </a:pPr>
            <a:r>
              <a:rPr lang="en-US" sz="2400" dirty="0" smtClean="0"/>
              <a:t>Enter two numbers ::</a:t>
            </a:r>
          </a:p>
          <a:p>
            <a:pPr fontAlgn="base">
              <a:buNone/>
            </a:pPr>
            <a:r>
              <a:rPr lang="en-US" sz="2400" dirty="0" smtClean="0"/>
              <a:t>0</a:t>
            </a:r>
          </a:p>
          <a:p>
            <a:pPr fontAlgn="base">
              <a:buNone/>
            </a:pPr>
            <a:r>
              <a:rPr lang="en-US" sz="2400" dirty="0" smtClean="0"/>
              <a:t>5</a:t>
            </a:r>
          </a:p>
          <a:p>
            <a:pPr fontAlgn="base">
              <a:buNone/>
            </a:pPr>
            <a:r>
              <a:rPr lang="en-US" sz="2400" dirty="0" smtClean="0"/>
              <a:t>OUTPUT :: 6</a:t>
            </a:r>
          </a:p>
          <a:p>
            <a:pPr fontAlgn="base">
              <a:buNone/>
            </a:pPr>
            <a:endParaRPr lang="en-US" sz="2300" dirty="0" smtClean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6 TOPIC 1 &amp;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Recursion</a:t>
            </a:r>
          </a:p>
          <a:p>
            <a:r>
              <a:rPr lang="en-US" dirty="0" smtClean="0"/>
              <a:t>How recursion works?</a:t>
            </a:r>
          </a:p>
          <a:p>
            <a:r>
              <a:rPr lang="en-US" dirty="0" smtClean="0"/>
              <a:t>Example programs</a:t>
            </a:r>
          </a:p>
          <a:p>
            <a:pPr lvl="1" fontAlgn="base"/>
            <a:r>
              <a:rPr lang="en-US" dirty="0" smtClean="0"/>
              <a:t>Finding Factorial</a:t>
            </a:r>
          </a:p>
          <a:p>
            <a:pPr lvl="1" fontAlgn="base"/>
            <a:r>
              <a:rPr lang="en-US" dirty="0" smtClean="0"/>
              <a:t>Fibonacci series</a:t>
            </a:r>
          </a:p>
          <a:p>
            <a:pPr lvl="1" fontAlgn="base"/>
            <a:r>
              <a:rPr lang="en-US" dirty="0" smtClean="0"/>
              <a:t>Ackerman function </a:t>
            </a:r>
          </a:p>
          <a:p>
            <a:pPr lvl="1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2E5A-4343-4360-8B2E-D8EFD087869F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52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Recursion is the process of repeating items in a self-similar way. In programming languages, if a program allows you to call a function inside the same function, then it is called a recursive call of the function.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0EC0-AABE-4DB5-ABED-EEFAC4B89D0F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724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276857" y="2638044"/>
            <a:ext cx="7699247" cy="310198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88"/>
                </a:solidFill>
              </a:rPr>
              <a:t>void</a:t>
            </a:r>
            <a:r>
              <a:rPr lang="en-US" dirty="0" smtClean="0">
                <a:solidFill>
                  <a:srgbClr val="000000"/>
                </a:solidFill>
              </a:rPr>
              <a:t> recursion</a:t>
            </a:r>
            <a:r>
              <a:rPr lang="en-US" dirty="0" smtClean="0">
                <a:solidFill>
                  <a:srgbClr val="6666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6666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recursion</a:t>
            </a:r>
            <a:r>
              <a:rPr lang="en-US" dirty="0" smtClean="0">
                <a:solidFill>
                  <a:srgbClr val="666600"/>
                </a:solidFill>
              </a:rPr>
              <a:t>();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880000"/>
                </a:solidFill>
              </a:rPr>
              <a:t>/* function calls itself */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main</a:t>
            </a:r>
            <a:r>
              <a:rPr lang="en-US" dirty="0" smtClean="0">
                <a:solidFill>
                  <a:srgbClr val="6666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6666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recursion</a:t>
            </a:r>
            <a:r>
              <a:rPr lang="en-US" dirty="0" smtClean="0">
                <a:solidFill>
                  <a:srgbClr val="666600"/>
                </a:solidFill>
              </a:rPr>
              <a:t>();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pic>
        <p:nvPicPr>
          <p:cNvPr id="1026" name="Picture 2" descr="How recursion works in C programming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983" y="2286952"/>
            <a:ext cx="4762500" cy="4000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(Finding Factorial)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2276857" y="1828800"/>
            <a:ext cx="7699247" cy="42428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example calculates the factorial of a given number using a recursive function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factorial(unsigned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 &lt;= 1) { </a:t>
            </a:r>
          </a:p>
          <a:p>
            <a:pPr>
              <a:buNone/>
            </a:pPr>
            <a:r>
              <a:rPr lang="en-US" dirty="0" smtClean="0"/>
              <a:t>return 1;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i</a:t>
            </a:r>
            <a:r>
              <a:rPr lang="en-US" dirty="0" smtClean="0"/>
              <a:t> * factorial(</a:t>
            </a:r>
            <a:r>
              <a:rPr lang="en-US" dirty="0" err="1" smtClean="0"/>
              <a:t>i</a:t>
            </a:r>
            <a:r>
              <a:rPr lang="en-US" dirty="0" smtClean="0"/>
              <a:t> - 1);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12;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("Factorial of %d is %d\n", </a:t>
            </a:r>
            <a:r>
              <a:rPr lang="en-US" dirty="0" err="1" smtClean="0"/>
              <a:t>i</a:t>
            </a:r>
            <a:r>
              <a:rPr lang="en-US" dirty="0" smtClean="0"/>
              <a:t>, factorial(</a:t>
            </a:r>
            <a:r>
              <a:rPr lang="en-US" dirty="0" err="1" smtClean="0"/>
              <a:t>i</a:t>
            </a:r>
            <a:r>
              <a:rPr lang="en-US" dirty="0" smtClean="0"/>
              <a:t>)); 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(Finding Factorial)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2276857" y="1828800"/>
            <a:ext cx="7699247" cy="4242816"/>
          </a:xfrm>
        </p:spPr>
        <p:txBody>
          <a:bodyPr>
            <a:normAutofit/>
          </a:bodyPr>
          <a:lstStyle/>
          <a:p>
            <a:r>
              <a:rPr lang="en-US" dirty="0" smtClean="0"/>
              <a:t>When the above code is compiled and executed, it produces the following result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Factorial of 12 is 479001600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(Fibonacci series)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2276857" y="1828800"/>
            <a:ext cx="7699247" cy="4242816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example generates the Fibonacci series for a given number using a recursive function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 == 0) { 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 == 1) { </a:t>
            </a:r>
          </a:p>
          <a:p>
            <a:pPr>
              <a:buNone/>
            </a:pPr>
            <a:r>
              <a:rPr lang="en-US" dirty="0" smtClean="0"/>
              <a:t>return 1;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1136" y="406908"/>
            <a:ext cx="7729728" cy="1188720"/>
          </a:xfrm>
        </p:spPr>
        <p:txBody>
          <a:bodyPr/>
          <a:lstStyle/>
          <a:p>
            <a:r>
              <a:rPr lang="en-US" dirty="0" smtClean="0"/>
              <a:t>Recursion EXAMPLES</a:t>
            </a:r>
            <a:br>
              <a:rPr lang="en-US" dirty="0" smtClean="0"/>
            </a:br>
            <a:r>
              <a:rPr lang="en-US" dirty="0" smtClean="0"/>
              <a:t>(Fibonacci series)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28-01-2021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2258569" y="1792224"/>
            <a:ext cx="7699247" cy="3639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fibonacci</a:t>
            </a:r>
            <a:r>
              <a:rPr lang="en-US" dirty="0" smtClean="0"/>
              <a:t>(i-1) + </a:t>
            </a:r>
            <a:r>
              <a:rPr lang="en-US" dirty="0" err="1" smtClean="0"/>
              <a:t>fibonacci</a:t>
            </a:r>
            <a:r>
              <a:rPr lang="en-US" dirty="0" smtClean="0"/>
              <a:t>(i-2);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("%d\t\n", </a:t>
            </a:r>
            <a:r>
              <a:rPr lang="en-US" dirty="0" err="1" smtClean="0"/>
              <a:t>fibonacci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218</TotalTime>
  <Words>565</Words>
  <Application>Microsoft Office PowerPoint</Application>
  <PresentationFormat>Custom</PresentationFormat>
  <Paragraphs>159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Programming for problem solving</vt:lpstr>
      <vt:lpstr>CHAPTER 6 TOPIC 1 &amp; 2</vt:lpstr>
      <vt:lpstr>Recursion</vt:lpstr>
      <vt:lpstr>Recursion</vt:lpstr>
      <vt:lpstr>Recursion</vt:lpstr>
      <vt:lpstr>Recursion EXAMPLES (Finding Factorial)</vt:lpstr>
      <vt:lpstr>Recursion EXAMPLES (Finding Factorial)</vt:lpstr>
      <vt:lpstr>Recursion EXAMPLES (Fibonacci series)</vt:lpstr>
      <vt:lpstr>Recursion EXAMPLES (Fibonacci series)</vt:lpstr>
      <vt:lpstr>Recursion EXAMPLES (Fibonacci series)</vt:lpstr>
      <vt:lpstr>Recursion EXAMPLES (Ackerman function)</vt:lpstr>
      <vt:lpstr>Recursion EXAMPLES (Ackerman function)</vt:lpstr>
      <vt:lpstr>Recursion EXAMPLES (Ackerman function)</vt:lpstr>
      <vt:lpstr>Recursion EXAMPLES (Ackerman function)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hemal</cp:lastModifiedBy>
  <cp:revision>43</cp:revision>
  <dcterms:created xsi:type="dcterms:W3CDTF">2020-09-07T10:12:37Z</dcterms:created>
  <dcterms:modified xsi:type="dcterms:W3CDTF">2021-01-28T08:59:11Z</dcterms:modified>
</cp:coreProperties>
</file>