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5" r:id="rId1"/>
  </p:sldMasterIdLst>
  <p:notesMasterIdLst>
    <p:notesMasterId r:id="rId7"/>
  </p:notesMasterIdLst>
  <p:sldIdLst>
    <p:sldId id="256" r:id="rId2"/>
    <p:sldId id="257" r:id="rId3"/>
    <p:sldId id="261" r:id="rId4"/>
    <p:sldId id="262" r:id="rId5"/>
    <p:sldId id="263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-307" y="-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538E09-B324-4E3D-B9A9-E7A8893DE7D7}" type="datetimeFigureOut">
              <a:rPr lang="en-IN" smtClean="0"/>
              <a:pPr/>
              <a:t>05-02-2021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C7645E-B809-4863-A1EA-644428C033D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2434108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9B915-8ED9-499B-ADAF-7CA8704CF10F}" type="datetime1">
              <a:rPr lang="en-IN" smtClean="0"/>
              <a:pPr/>
              <a:t>05-02-2021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ELECTRICAL ENGINEERING, *Proprietary material of SILVER OAK UNIVERSITY</a:t>
            </a:r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C1C91-F70C-409E-B3EB-BA495FFA0DF6}" type="slidenum">
              <a:rPr lang="en-IN" smtClean="0"/>
              <a:pPr/>
              <a:t>‹#›</a:t>
            </a:fld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6037" y="0"/>
            <a:ext cx="1965963" cy="56899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6840153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262C0-5F7B-422B-B05A-E61B15D967CA}" type="datetime1">
              <a:rPr lang="en-IN" smtClean="0"/>
              <a:pPr/>
              <a:t>05-02-2021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DEPARTMENT OF ELECTRICAL ENGINEERING, </a:t>
            </a:r>
          </a:p>
          <a:p>
            <a:r>
              <a:rPr lang="en-US" dirty="0" smtClean="0"/>
              <a:t>*Proprietary material of SILVER OAK UNIVERSITY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C1C91-F70C-409E-B3EB-BA495FFA0DF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678195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2551E-41D2-44EA-96DF-D7B13A4E2869}" type="datetime1">
              <a:rPr lang="en-IN" smtClean="0"/>
              <a:pPr/>
              <a:t>05-02-2021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DEPARTMENT OF ELECTRICAL ENGINEERING, </a:t>
            </a:r>
          </a:p>
          <a:p>
            <a:r>
              <a:rPr lang="en-US" dirty="0" smtClean="0"/>
              <a:t>*Proprietary material of SILVER OAK UNIVERSITY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C1C91-F70C-409E-B3EB-BA495FFA0DF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197682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15BD6-E041-4518-BA06-B97A9A772534}" type="datetime1">
              <a:rPr lang="en-IN" smtClean="0"/>
              <a:pPr/>
              <a:t>05-02-2021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DEPARTMENT OF ELECTRICAL ENGINEERING, </a:t>
            </a:r>
          </a:p>
          <a:p>
            <a:r>
              <a:rPr lang="en-US" dirty="0" smtClean="0"/>
              <a:t>*Proprietary material of SILVER OAK UNIVERSITY</a:t>
            </a:r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C1C91-F70C-409E-B3EB-BA495FFA0DF6}" type="slidenum">
              <a:rPr lang="en-IN" smtClean="0"/>
              <a:pPr/>
              <a:t>‹#›</a:t>
            </a:fld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2288" y="0"/>
            <a:ext cx="1997850" cy="57822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154512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E7C56-2567-4596-9657-7EA1F2342DD9}" type="datetime1">
              <a:rPr lang="en-IN" smtClean="0"/>
              <a:pPr/>
              <a:t>05-02-2021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DEPARTMENT OF ELECTRICAL ENGINEERING, </a:t>
            </a:r>
          </a:p>
          <a:p>
            <a:r>
              <a:rPr lang="en-US" dirty="0" smtClean="0"/>
              <a:t>*Proprietary material of SILVER OAK UNIVERSITY</a:t>
            </a:r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C1C91-F70C-409E-B3EB-BA495FFA0DF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5261369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C960A-3EA0-4A67-BA10-8EA5CE62E355}" type="datetime1">
              <a:rPr lang="en-IN" smtClean="0"/>
              <a:pPr/>
              <a:t>05-02-2021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DEPARTMENT OF ELECTRICAL ENGINEERING, </a:t>
            </a:r>
          </a:p>
          <a:p>
            <a:r>
              <a:rPr lang="en-US" dirty="0" smtClean="0"/>
              <a:t>*Proprietary material of SILVER OAK UNIVERSITY</a:t>
            </a:r>
            <a:endParaRPr lang="en-IN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C1C91-F70C-409E-B3EB-BA495FFA0DF6}" type="slidenum">
              <a:rPr lang="en-IN" smtClean="0"/>
              <a:pPr/>
              <a:t>‹#›</a:t>
            </a:fld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1217" y="0"/>
            <a:ext cx="2066929" cy="59821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569599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7F41A-8FEE-4C68-98DD-45A2FF193ED1}" type="datetime1">
              <a:rPr lang="en-IN" smtClean="0"/>
              <a:pPr/>
              <a:t>05-02-2021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DEPARTMENT OF ELECTRICAL ENGINEERING, </a:t>
            </a:r>
          </a:p>
          <a:p>
            <a:r>
              <a:rPr lang="en-US" dirty="0" smtClean="0"/>
              <a:t>*Proprietary material of SILVER OAK UNIVERSITY</a:t>
            </a:r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C1C91-F70C-409E-B3EB-BA495FFA0DF6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2907" y="1"/>
            <a:ext cx="2137230" cy="61856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737223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61B3C-594E-48F2-8BF7-07B16A5CAD9E}" type="datetime1">
              <a:rPr lang="en-IN" smtClean="0"/>
              <a:pPr/>
              <a:t>05-02-2021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DEPARTMENT OF ELECTRICAL ENGINEERING, </a:t>
            </a:r>
          </a:p>
          <a:p>
            <a:r>
              <a:rPr lang="en-US" dirty="0" smtClean="0"/>
              <a:t>*Proprietary material of SILVER OAK UNIVERSITY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C1C91-F70C-409E-B3EB-BA495FFA0DF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664731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744AF-DE0C-4B9D-9068-793B3274145A}" type="datetime1">
              <a:rPr lang="en-IN" smtClean="0"/>
              <a:pPr/>
              <a:t>05-02-2021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DEPARTMENT OF ELECTRICAL ENGINEERING, </a:t>
            </a:r>
          </a:p>
          <a:p>
            <a:r>
              <a:rPr lang="en-US" dirty="0" smtClean="0"/>
              <a:t>*Proprietary material of SILVER OAK UNIVERSITY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C1C91-F70C-409E-B3EB-BA495FFA0DF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566449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4BE92-5311-4F20-AB68-412AAE24780F}" type="datetime1">
              <a:rPr lang="en-IN" smtClean="0"/>
              <a:pPr/>
              <a:t>05-02-2021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 dirty="0" smtClean="0"/>
              <a:t>DEPARTMENT OF ELECTRICAL ENGINEERING, </a:t>
            </a:r>
          </a:p>
          <a:p>
            <a:r>
              <a:rPr lang="en-US" dirty="0" smtClean="0"/>
              <a:t>*Proprietary material of SILVER OAK UNIVERSITY</a:t>
            </a:r>
            <a:endParaRPr lang="en-IN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C1C91-F70C-409E-B3EB-BA495FFA0DF6}" type="slidenum">
              <a:rPr lang="en-IN" smtClean="0"/>
              <a:pPr/>
              <a:t>‹#›</a:t>
            </a:fld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0764" y="0"/>
            <a:ext cx="2139373" cy="61918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78768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C8FAA7C0-3B04-4716-AE2B-1B7B72C6B31C}" type="datetime1">
              <a:rPr lang="en-IN" smtClean="0"/>
              <a:pPr/>
              <a:t>05-02-2021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 dirty="0" smtClean="0"/>
              <a:t>DEPARTMENT OF ELECTRICAL ENGINEERING, </a:t>
            </a:r>
          </a:p>
          <a:p>
            <a:r>
              <a:rPr lang="en-US" dirty="0" smtClean="0"/>
              <a:t>*Proprietary material of SILVER OAK UNIVERSITY</a:t>
            </a:r>
            <a:endParaRPr lang="en-IN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C1C91-F70C-409E-B3EB-BA495FFA0DF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717211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3220D9C8-E4B4-4F7D-8F30-0B4AFB92B362}" type="datetime1">
              <a:rPr lang="en-IN" smtClean="0"/>
              <a:pPr/>
              <a:t>05-02-2021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en-US" smtClean="0"/>
              <a:t>DEPARTMENT OF ELECTRICAL ENGINEERING, *Proprietary material of SILVER OAK UNIVERSITY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485C1C91-F70C-409E-B3EB-BA495FFA0DF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327591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hf hd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Programming for problem solving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SEMESTER: 1</a:t>
            </a:r>
            <a:r>
              <a:rPr lang="en-IN" baseline="30000" dirty="0" smtClean="0"/>
              <a:t>st</a:t>
            </a:r>
            <a:r>
              <a:rPr lang="en-IN" dirty="0" smtClean="0"/>
              <a:t> </a:t>
            </a:r>
          </a:p>
          <a:p>
            <a:r>
              <a:rPr lang="en-IN" dirty="0" smtClean="0"/>
              <a:t>PREPARED BY: 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768447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CHAPTER 7 TOPIC 4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Returning Pointer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DEPARTMENT OF COMPUTER ENGINEERING , </a:t>
            </a:r>
          </a:p>
          <a:p>
            <a:r>
              <a:rPr lang="en-US" dirty="0" smtClean="0"/>
              <a:t>*Proprietary material of SILVER OAK UNIVERSITY</a:t>
            </a:r>
            <a:endParaRPr lang="en-IN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A2E5A-4343-4360-8B2E-D8EFD087869F}" type="datetime1">
              <a:rPr lang="en-IN" smtClean="0"/>
              <a:pPr/>
              <a:t>05-02-2021</a:t>
            </a:fld>
            <a:endParaRPr lang="en-I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C1C91-F70C-409E-B3EB-BA495FFA0DF6}" type="slidenum">
              <a:rPr lang="en-IN" smtClean="0"/>
              <a:pPr/>
              <a:t>2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85205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Function returning pointer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 programming allows to return an array from a function.</a:t>
            </a:r>
          </a:p>
          <a:p>
            <a:r>
              <a:rPr lang="en-US" dirty="0" smtClean="0"/>
              <a:t>C also allows to return a pointer from a function.</a:t>
            </a:r>
          </a:p>
          <a:p>
            <a:r>
              <a:rPr lang="en-US" dirty="0" smtClean="0"/>
              <a:t>To do so, we would have to declare a function returning a pointer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15BD6-E041-4518-BA06-B97A9A772534}" type="datetime1">
              <a:rPr lang="en-IN" smtClean="0"/>
              <a:pPr/>
              <a:t>05-02-2021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DEPARTMENT OF COMPUTER ENGINEERING , </a:t>
            </a:r>
          </a:p>
          <a:p>
            <a:r>
              <a:rPr lang="en-US" dirty="0" smtClean="0"/>
              <a:t>*Proprietary material of SILVER OAK UNIVERSITY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C1C91-F70C-409E-B3EB-BA495FFA0DF6}" type="slidenum">
              <a:rPr lang="en-IN" smtClean="0"/>
              <a:pPr/>
              <a:t>3</a:t>
            </a:fld>
            <a:endParaRPr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Function returning pointer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FF0000"/>
                </a:solidFill>
              </a:rPr>
              <a:t>Syntax:</a:t>
            </a:r>
          </a:p>
          <a:p>
            <a:pPr>
              <a:buNone/>
            </a:pPr>
            <a:endParaRPr lang="en-IN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>
                <a:solidFill>
                  <a:srgbClr val="00B050"/>
                </a:solidFill>
              </a:rPr>
              <a:t>int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B0F0"/>
                </a:solidFill>
              </a:rPr>
              <a:t>*</a:t>
            </a:r>
            <a:r>
              <a:rPr lang="en-US" dirty="0" smtClean="0"/>
              <a:t> </a:t>
            </a:r>
            <a:r>
              <a:rPr lang="en-US" dirty="0" err="1" smtClean="0"/>
              <a:t>myFunction</a:t>
            </a:r>
            <a:r>
              <a:rPr lang="en-US" dirty="0" smtClean="0"/>
              <a:t>() </a:t>
            </a:r>
          </a:p>
          <a:p>
            <a:pPr>
              <a:buNone/>
            </a:pPr>
            <a:r>
              <a:rPr lang="en-US" dirty="0" smtClean="0"/>
              <a:t>	{ </a:t>
            </a:r>
          </a:p>
          <a:p>
            <a:pPr>
              <a:buNone/>
            </a:pPr>
            <a:r>
              <a:rPr lang="en-US" dirty="0" smtClean="0"/>
              <a:t>		. . . </a:t>
            </a:r>
          </a:p>
          <a:p>
            <a:pPr>
              <a:buNone/>
            </a:pPr>
            <a:r>
              <a:rPr lang="en-US" dirty="0" smtClean="0"/>
              <a:t>	}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dirty="0" smtClean="0">
                <a:solidFill>
                  <a:srgbClr val="000000"/>
                </a:solidFill>
                <a:latin typeface="Arial"/>
              </a:rPr>
              <a:t>consider the following function which will generate 10 random numbers and return them using an array name which represents a pointer, i.e., address of first array element.</a:t>
            </a:r>
            <a:endParaRPr lang="en-US" sz="20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C960A-3EA0-4A67-BA10-8EA5CE62E355}" type="datetime1">
              <a:rPr lang="en-IN" smtClean="0"/>
              <a:pPr/>
              <a:t>05-02-2021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DEPARTMENT OF COMPUTER ENGINEERING , </a:t>
            </a:r>
          </a:p>
          <a:p>
            <a:r>
              <a:rPr lang="en-US" dirty="0" smtClean="0"/>
              <a:t>*Proprietary material of SILVER OAK UNIVERSITY</a:t>
            </a: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C1C91-F70C-409E-B3EB-BA495FFA0DF6}" type="slidenum">
              <a:rPr lang="en-IN" smtClean="0"/>
              <a:pPr/>
              <a:t>4</a:t>
            </a:fld>
            <a:endParaRPr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6343" y="245165"/>
            <a:ext cx="7729728" cy="1188720"/>
          </a:xfrm>
        </p:spPr>
        <p:txBody>
          <a:bodyPr/>
          <a:lstStyle/>
          <a:p>
            <a:r>
              <a:rPr lang="en-IN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9666" y="1484026"/>
            <a:ext cx="4227226" cy="4661941"/>
          </a:xfrm>
        </p:spPr>
        <p:txBody>
          <a:bodyPr>
            <a:normAutofit/>
          </a:bodyPr>
          <a:lstStyle/>
          <a:p>
            <a:pPr>
              <a:lnSpc>
                <a:spcPct val="70000"/>
              </a:lnSpc>
              <a:spcBef>
                <a:spcPts val="600"/>
              </a:spcBef>
              <a:buNone/>
            </a:pPr>
            <a:r>
              <a:rPr lang="en-US" dirty="0" smtClean="0"/>
              <a:t>#</a:t>
            </a:r>
            <a:r>
              <a:rPr lang="en-US" dirty="0" smtClean="0">
                <a:solidFill>
                  <a:srgbClr val="00B0F0"/>
                </a:solidFill>
              </a:rPr>
              <a:t>include</a:t>
            </a:r>
            <a:r>
              <a:rPr lang="en-US" dirty="0" smtClean="0"/>
              <a:t> &lt;</a:t>
            </a:r>
            <a:r>
              <a:rPr lang="en-US" dirty="0" err="1" smtClean="0">
                <a:solidFill>
                  <a:srgbClr val="00B050"/>
                </a:solidFill>
              </a:rPr>
              <a:t>stdio.h</a:t>
            </a:r>
            <a:r>
              <a:rPr lang="en-US" dirty="0" smtClean="0"/>
              <a:t>&gt; </a:t>
            </a:r>
          </a:p>
          <a:p>
            <a:pPr>
              <a:lnSpc>
                <a:spcPct val="70000"/>
              </a:lnSpc>
              <a:spcBef>
                <a:spcPts val="600"/>
              </a:spcBef>
              <a:buNone/>
            </a:pPr>
            <a:r>
              <a:rPr lang="en-US" dirty="0" smtClean="0"/>
              <a:t>#</a:t>
            </a:r>
            <a:r>
              <a:rPr lang="en-US" dirty="0" smtClean="0">
                <a:solidFill>
                  <a:srgbClr val="00B0F0"/>
                </a:solidFill>
              </a:rPr>
              <a:t>include</a:t>
            </a:r>
            <a:r>
              <a:rPr lang="en-US" dirty="0" smtClean="0"/>
              <a:t> &lt;</a:t>
            </a:r>
            <a:r>
              <a:rPr lang="en-US" dirty="0" err="1" smtClean="0">
                <a:solidFill>
                  <a:srgbClr val="00B050"/>
                </a:solidFill>
              </a:rPr>
              <a:t>time.h</a:t>
            </a:r>
            <a:r>
              <a:rPr lang="en-US" dirty="0" smtClean="0"/>
              <a:t>&gt; </a:t>
            </a:r>
          </a:p>
          <a:p>
            <a:pPr>
              <a:lnSpc>
                <a:spcPct val="70000"/>
              </a:lnSpc>
              <a:spcBef>
                <a:spcPts val="600"/>
              </a:spcBef>
              <a:buNone/>
            </a:pPr>
            <a:r>
              <a:rPr lang="en-US" dirty="0" smtClean="0"/>
              <a:t>/* function to generate and return random numbers. */ </a:t>
            </a:r>
          </a:p>
          <a:p>
            <a:pPr>
              <a:lnSpc>
                <a:spcPct val="70000"/>
              </a:lnSpc>
              <a:spcBef>
                <a:spcPts val="600"/>
              </a:spcBef>
              <a:buNone/>
            </a:pPr>
            <a:r>
              <a:rPr lang="en-US" dirty="0" err="1" smtClean="0">
                <a:solidFill>
                  <a:srgbClr val="00B050"/>
                </a:solidFill>
              </a:rPr>
              <a:t>int</a:t>
            </a:r>
            <a:r>
              <a:rPr lang="en-US" dirty="0" smtClean="0"/>
              <a:t> * </a:t>
            </a:r>
            <a:r>
              <a:rPr lang="en-US" dirty="0" err="1" smtClean="0">
                <a:solidFill>
                  <a:srgbClr val="00B0F0"/>
                </a:solidFill>
              </a:rPr>
              <a:t>getRandom</a:t>
            </a:r>
            <a:r>
              <a:rPr lang="en-US" dirty="0" smtClean="0"/>
              <a:t>( ) </a:t>
            </a:r>
          </a:p>
          <a:p>
            <a:pPr>
              <a:lnSpc>
                <a:spcPct val="70000"/>
              </a:lnSpc>
              <a:spcBef>
                <a:spcPts val="600"/>
              </a:spcBef>
              <a:buNone/>
            </a:pPr>
            <a:r>
              <a:rPr lang="en-US" dirty="0" smtClean="0"/>
              <a:t>{ </a:t>
            </a:r>
          </a:p>
          <a:p>
            <a:pPr>
              <a:lnSpc>
                <a:spcPct val="70000"/>
              </a:lnSpc>
              <a:spcBef>
                <a:spcPts val="600"/>
              </a:spcBef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7030A0"/>
                </a:solidFill>
              </a:rPr>
              <a:t>static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00B050"/>
                </a:solidFill>
              </a:rPr>
              <a:t>int</a:t>
            </a:r>
            <a:r>
              <a:rPr lang="en-US" dirty="0" smtClean="0"/>
              <a:t> r[10]; </a:t>
            </a:r>
          </a:p>
          <a:p>
            <a:pPr>
              <a:lnSpc>
                <a:spcPct val="70000"/>
              </a:lnSpc>
              <a:spcBef>
                <a:spcPts val="600"/>
              </a:spcBef>
              <a:buNone/>
            </a:pPr>
            <a:r>
              <a:rPr lang="en-US" dirty="0" smtClean="0"/>
              <a:t>	</a:t>
            </a:r>
            <a:r>
              <a:rPr lang="en-US" dirty="0" err="1" smtClean="0">
                <a:solidFill>
                  <a:srgbClr val="00B050"/>
                </a:solidFill>
              </a:rPr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; </a:t>
            </a:r>
          </a:p>
          <a:p>
            <a:pPr>
              <a:lnSpc>
                <a:spcPct val="70000"/>
              </a:lnSpc>
              <a:spcBef>
                <a:spcPts val="600"/>
              </a:spcBef>
              <a:buNone/>
            </a:pPr>
            <a:r>
              <a:rPr lang="en-US" dirty="0" smtClean="0"/>
              <a:t>		/* set the seed */ </a:t>
            </a:r>
          </a:p>
          <a:p>
            <a:pPr>
              <a:lnSpc>
                <a:spcPct val="70000"/>
              </a:lnSpc>
              <a:spcBef>
                <a:spcPts val="600"/>
              </a:spcBef>
              <a:buNone/>
            </a:pPr>
            <a:r>
              <a:rPr lang="en-US" dirty="0" smtClean="0"/>
              <a:t>	</a:t>
            </a:r>
            <a:r>
              <a:rPr lang="en-US" dirty="0" err="1" smtClean="0">
                <a:solidFill>
                  <a:srgbClr val="00B0F0"/>
                </a:solidFill>
              </a:rPr>
              <a:t>srand</a:t>
            </a:r>
            <a:r>
              <a:rPr lang="en-US" dirty="0" smtClean="0"/>
              <a:t>( (</a:t>
            </a:r>
            <a:r>
              <a:rPr lang="en-US" dirty="0" smtClean="0">
                <a:solidFill>
                  <a:srgbClr val="00B050"/>
                </a:solidFill>
              </a:rPr>
              <a:t>unsigned</a:t>
            </a:r>
            <a:r>
              <a:rPr lang="en-US" dirty="0" smtClean="0"/>
              <a:t>)</a:t>
            </a:r>
            <a:r>
              <a:rPr lang="en-US" dirty="0" smtClean="0">
                <a:solidFill>
                  <a:srgbClr val="00B0F0"/>
                </a:solidFill>
              </a:rPr>
              <a:t>time</a:t>
            </a:r>
            <a:r>
              <a:rPr lang="en-US" dirty="0" smtClean="0"/>
              <a:t>( </a:t>
            </a:r>
            <a:r>
              <a:rPr lang="en-US" dirty="0" smtClean="0">
                <a:solidFill>
                  <a:srgbClr val="FF0000"/>
                </a:solidFill>
              </a:rPr>
              <a:t>NULL</a:t>
            </a:r>
            <a:r>
              <a:rPr lang="en-US" dirty="0" smtClean="0"/>
              <a:t> ) ); </a:t>
            </a:r>
          </a:p>
          <a:p>
            <a:pPr>
              <a:lnSpc>
                <a:spcPct val="70000"/>
              </a:lnSpc>
              <a:spcBef>
                <a:spcPts val="600"/>
              </a:spcBef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0B050"/>
                </a:solidFill>
              </a:rPr>
              <a:t>for</a:t>
            </a:r>
            <a:r>
              <a:rPr lang="en-US" dirty="0" smtClean="0"/>
              <a:t> ( </a:t>
            </a:r>
            <a:r>
              <a:rPr lang="en-US" dirty="0" err="1" smtClean="0"/>
              <a:t>i</a:t>
            </a:r>
            <a:r>
              <a:rPr lang="en-US" dirty="0" smtClean="0"/>
              <a:t> = 0; </a:t>
            </a:r>
            <a:r>
              <a:rPr lang="en-US" dirty="0" err="1" smtClean="0"/>
              <a:t>i</a:t>
            </a:r>
            <a:r>
              <a:rPr lang="en-US" dirty="0" smtClean="0"/>
              <a:t> &lt; 10; ++</a:t>
            </a:r>
            <a:r>
              <a:rPr lang="en-US" dirty="0" err="1" smtClean="0"/>
              <a:t>i</a:t>
            </a:r>
            <a:r>
              <a:rPr lang="en-US" dirty="0" smtClean="0"/>
              <a:t>) </a:t>
            </a:r>
          </a:p>
          <a:p>
            <a:pPr>
              <a:lnSpc>
                <a:spcPct val="70000"/>
              </a:lnSpc>
              <a:spcBef>
                <a:spcPts val="600"/>
              </a:spcBef>
              <a:buNone/>
            </a:pPr>
            <a:r>
              <a:rPr lang="en-US" dirty="0" smtClean="0"/>
              <a:t>	{ </a:t>
            </a:r>
          </a:p>
          <a:p>
            <a:pPr>
              <a:lnSpc>
                <a:spcPct val="70000"/>
              </a:lnSpc>
              <a:spcBef>
                <a:spcPts val="600"/>
              </a:spcBef>
              <a:buNone/>
            </a:pPr>
            <a:r>
              <a:rPr lang="en-US" dirty="0" smtClean="0"/>
              <a:t>		r[</a:t>
            </a:r>
            <a:r>
              <a:rPr lang="en-US" dirty="0" err="1" smtClean="0"/>
              <a:t>i</a:t>
            </a:r>
            <a:r>
              <a:rPr lang="en-US" dirty="0" smtClean="0"/>
              <a:t>] = rand(); </a:t>
            </a:r>
          </a:p>
          <a:p>
            <a:pPr>
              <a:lnSpc>
                <a:spcPct val="70000"/>
              </a:lnSpc>
              <a:spcBef>
                <a:spcPts val="600"/>
              </a:spcBef>
              <a:buNone/>
            </a:pPr>
            <a:r>
              <a:rPr lang="en-US" dirty="0" smtClean="0"/>
              <a:t>		</a:t>
            </a:r>
            <a:r>
              <a:rPr lang="en-US" dirty="0" err="1" smtClean="0">
                <a:solidFill>
                  <a:srgbClr val="00B0F0"/>
                </a:solidFill>
              </a:rPr>
              <a:t>printf</a:t>
            </a:r>
            <a:r>
              <a:rPr lang="en-US" dirty="0" smtClean="0"/>
              <a:t>("%d\n", r[</a:t>
            </a:r>
            <a:r>
              <a:rPr lang="en-US" dirty="0" err="1" smtClean="0"/>
              <a:t>i</a:t>
            </a:r>
            <a:r>
              <a:rPr lang="en-US" dirty="0" smtClean="0"/>
              <a:t>] ); </a:t>
            </a:r>
          </a:p>
          <a:p>
            <a:pPr>
              <a:lnSpc>
                <a:spcPct val="70000"/>
              </a:lnSpc>
              <a:spcBef>
                <a:spcPts val="600"/>
              </a:spcBef>
              <a:buNone/>
            </a:pPr>
            <a:r>
              <a:rPr lang="en-US" dirty="0" smtClean="0"/>
              <a:t>	} </a:t>
            </a:r>
          </a:p>
          <a:p>
            <a:pPr>
              <a:lnSpc>
                <a:spcPct val="70000"/>
              </a:lnSpc>
              <a:spcBef>
                <a:spcPts val="600"/>
              </a:spcBef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0B0F0"/>
                </a:solidFill>
              </a:rPr>
              <a:t>return</a:t>
            </a:r>
            <a:r>
              <a:rPr lang="en-US" dirty="0" smtClean="0"/>
              <a:t> r; </a:t>
            </a:r>
          </a:p>
          <a:p>
            <a:pPr>
              <a:lnSpc>
                <a:spcPct val="70000"/>
              </a:lnSpc>
              <a:spcBef>
                <a:spcPts val="600"/>
              </a:spcBef>
              <a:buNone/>
            </a:pPr>
            <a:r>
              <a:rPr lang="en-US" dirty="0" smtClean="0"/>
              <a:t>}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15BD6-E041-4518-BA06-B97A9A772534}" type="datetime1">
              <a:rPr lang="en-IN" smtClean="0"/>
              <a:pPr/>
              <a:t>05-02-2021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DEPARTMENT OF COMPUTER ENGINEERING , </a:t>
            </a:r>
          </a:p>
          <a:p>
            <a:r>
              <a:rPr lang="en-US" dirty="0" smtClean="0"/>
              <a:t>*Proprietary material of SILVER OAK UNIVERSITY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C1C91-F70C-409E-B3EB-BA495FFA0DF6}" type="slidenum">
              <a:rPr lang="en-IN" smtClean="0"/>
              <a:pPr/>
              <a:t>5</a:t>
            </a:fld>
            <a:endParaRPr lang="en-IN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979186" y="1486526"/>
            <a:ext cx="6218466" cy="46619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	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/* main function to call above defined function */ </a:t>
            </a:r>
          </a:p>
          <a:p>
            <a:pPr marL="228600" marR="0" lvl="0" indent="-228600" algn="l" defTabSz="914400" rtl="0" eaLnBrk="1" fontAlgn="auto" latinLnBrk="0" hangingPunct="1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	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main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() </a:t>
            </a:r>
          </a:p>
          <a:p>
            <a:pPr marL="228600" marR="0" lvl="0" indent="-228600" algn="l" defTabSz="914400" rtl="0" eaLnBrk="1" fontAlgn="auto" latinLnBrk="0" hangingPunct="1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	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 </a:t>
            </a:r>
          </a:p>
          <a:p>
            <a:pPr marL="228600" marR="0" lvl="0" indent="-228600" algn="l" defTabSz="914400" rtl="0" eaLnBrk="1" fontAlgn="auto" latinLnBrk="0" hangingPunct="1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/* a pointer to an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*/ </a:t>
            </a:r>
          </a:p>
          <a:p>
            <a:pPr marL="228600" marR="0" lvl="0" indent="-228600" algn="l" defTabSz="914400" rtl="0" eaLnBrk="1" fontAlgn="auto" latinLnBrk="0" hangingPunct="1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		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*p; </a:t>
            </a:r>
          </a:p>
          <a:p>
            <a:pPr marL="228600" marR="0" lvl="0" indent="-228600" algn="l" defTabSz="914400" rtl="0" eaLnBrk="1" fontAlgn="auto" latinLnBrk="0" hangingPunct="1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		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 </a:t>
            </a:r>
          </a:p>
          <a:p>
            <a:pPr marL="228600" marR="0" lvl="0" indent="-228600" algn="l" defTabSz="914400" rtl="0" eaLnBrk="1" fontAlgn="auto" latinLnBrk="0" hangingPunct="1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		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 =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getRandom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(); </a:t>
            </a:r>
          </a:p>
          <a:p>
            <a:pPr marL="228600" marR="0" lvl="0" indent="-228600" algn="l" defTabSz="914400" rtl="0" eaLnBrk="1" fontAlgn="auto" latinLnBrk="0" hangingPunct="1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		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0;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&lt; 10;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++ ) </a:t>
            </a:r>
          </a:p>
          <a:p>
            <a:pPr marL="228600" marR="0" lvl="0" indent="-228600" algn="l" defTabSz="914400" rtl="0" eaLnBrk="1" fontAlgn="auto" latinLnBrk="0" hangingPunct="1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		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 </a:t>
            </a:r>
          </a:p>
          <a:p>
            <a:pPr marL="228600" marR="0" lvl="0" indent="-228600" algn="l" defTabSz="914400" rtl="0" eaLnBrk="1" fontAlgn="auto" latinLnBrk="0" hangingPunct="1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			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printf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("*(p + [%d]) : %d\n",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*(p +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); </a:t>
            </a:r>
          </a:p>
          <a:p>
            <a:pPr marL="228600" marR="0" lvl="0" indent="-228600" algn="l" defTabSz="914400" rtl="0" eaLnBrk="1" fontAlgn="auto" latinLnBrk="0" hangingPunct="1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		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 </a:t>
            </a:r>
          </a:p>
          <a:p>
            <a:pPr marL="228600" marR="0" lvl="0" indent="-228600" algn="l" defTabSz="914400" rtl="0" eaLnBrk="1" fontAlgn="auto" latinLnBrk="0" hangingPunct="1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		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return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0; </a:t>
            </a:r>
          </a:p>
          <a:p>
            <a:pPr marL="228600" marR="0" lvl="0" indent="-228600" algn="l" defTabSz="914400" rtl="0" eaLnBrk="1" fontAlgn="auto" latinLnBrk="0" hangingPunct="1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	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2728210" y="3702571"/>
            <a:ext cx="4317167" cy="1588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bookman">
      <a:majorFont>
        <a:latin typeface="Bookman Old Style"/>
        <a:ea typeface=""/>
        <a:cs typeface=""/>
      </a:majorFont>
      <a:minorFont>
        <a:latin typeface="Bookman Old Style"/>
        <a:ea typeface=""/>
        <a:cs typeface="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91</TotalTime>
  <Words>174</Words>
  <Application>Microsoft Office PowerPoint</Application>
  <PresentationFormat>Custom</PresentationFormat>
  <Paragraphs>64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Parcel</vt:lpstr>
      <vt:lpstr>Programming for problem solving</vt:lpstr>
      <vt:lpstr>CHAPTER 7 TOPIC 4</vt:lpstr>
      <vt:lpstr>Function returning pointer</vt:lpstr>
      <vt:lpstr>Function returning pointer</vt:lpstr>
      <vt:lpstr>Example</vt:lpstr>
    </vt:vector>
  </TitlesOfParts>
  <Company>diakov.net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SUBJECT NAME</dc:title>
  <dc:creator>Utsav Yagnik</dc:creator>
  <cp:lastModifiedBy>hemal</cp:lastModifiedBy>
  <cp:revision>24</cp:revision>
  <dcterms:created xsi:type="dcterms:W3CDTF">2020-09-07T10:12:37Z</dcterms:created>
  <dcterms:modified xsi:type="dcterms:W3CDTF">2021-02-05T07:21:18Z</dcterms:modified>
</cp:coreProperties>
</file>