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sldIdLst>
    <p:sldId id="256" r:id="rId2"/>
    <p:sldId id="26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FF085FA6-F4BF-4722-B563-54BF2412538B}">
          <p14:sldIdLst>
            <p14:sldId id="256"/>
            <p14:sldId id="26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84" autoAdjust="0"/>
    <p:restoredTop sz="86364" autoAdjust="0"/>
  </p:normalViewPr>
  <p:slideViewPr>
    <p:cSldViewPr snapToGrid="0">
      <p:cViewPr varScale="1">
        <p:scale>
          <a:sx n="84" d="100"/>
          <a:sy n="84" d="100"/>
        </p:scale>
        <p:origin x="-691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429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128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4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72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641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518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944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485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607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466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677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D8D-5145-41CD-81EA-DA7DA33FBDE2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99E-E918-4A59-925B-A20A771973C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679-B1DB-4D64-B481-188F4B58E509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988-8F4B-4A72-8753-0ECEEF40115C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769-C2C1-4D23-8CA4-75FDF881F3D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9A6-515A-4107-ACCE-C7618F212E36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784D-0FC3-4F3D-92DD-375865C02BAE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95A-2BEC-44C8-9452-60EDC3B7DD29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BF7-4A4B-4E75-93F3-F9F571E2F2DC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775-3C3D-4400-B854-B90DA5CA3F5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EC16D8-F266-4E8C-9325-3D9E617FFD5E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6BCF5B-ABC1-4D73-9F3C-3A7B89105BB3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78" y="6238816"/>
            <a:ext cx="7228012" cy="317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PPS</a:t>
            </a:r>
            <a:br>
              <a:rPr lang="en-IN" dirty="0"/>
            </a:br>
            <a:r>
              <a:rPr lang="en-IN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SEMESTER:1</a:t>
            </a:r>
            <a:r>
              <a:rPr lang="en-IN" baseline="30000" dirty="0"/>
              <a:t>ST</a:t>
            </a:r>
            <a:r>
              <a:rPr lang="en-IN" dirty="0"/>
              <a:t> SEM</a:t>
            </a:r>
          </a:p>
          <a:p>
            <a:r>
              <a:rPr lang="en-IN" dirty="0"/>
              <a:t>PREPARED BY: Divya kushwah</a:t>
            </a:r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GETs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r>
              <a:rPr lang="en-US" dirty="0"/>
              <a:t>Another method for reading a string of text containing whitespaces is to use the library function gets available in the&lt;</a:t>
            </a:r>
            <a:r>
              <a:rPr lang="en-US" dirty="0" err="1"/>
              <a:t>stdio.h</a:t>
            </a:r>
            <a:r>
              <a:rPr lang="en-US" dirty="0"/>
              <a:t>&gt; header file.</a:t>
            </a:r>
          </a:p>
          <a:p>
            <a:r>
              <a:rPr lang="en-US" dirty="0"/>
              <a:t>This is simple function with one string parameter.</a:t>
            </a:r>
          </a:p>
          <a:p>
            <a:pPr marL="0" indent="0">
              <a:buNone/>
            </a:pPr>
            <a:r>
              <a:rPr lang="en-US" b="1" dirty="0"/>
              <a:t>gets(str);</a:t>
            </a:r>
          </a:p>
          <a:p>
            <a:pPr marL="0" indent="0">
              <a:buNone/>
            </a:pPr>
            <a:r>
              <a:rPr lang="en-US" dirty="0"/>
              <a:t>Str is a string variable declared properly.</a:t>
            </a:r>
          </a:p>
          <a:p>
            <a:pPr marL="0" indent="0">
              <a:buNone/>
            </a:pPr>
            <a:r>
              <a:rPr lang="en-US" dirty="0"/>
              <a:t>It read the character into str from the keyboard until the new line character is encountered and then append the null character to the string.</a:t>
            </a:r>
          </a:p>
          <a:p>
            <a:pPr marL="0" indent="0">
              <a:buNone/>
            </a:pPr>
            <a:r>
              <a:rPr lang="en-US" dirty="0"/>
              <a:t>It do not skip whitespaces.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Char line [80];</a:t>
            </a:r>
          </a:p>
          <a:p>
            <a:pPr marL="0" indent="0">
              <a:buNone/>
            </a:pPr>
            <a:r>
              <a:rPr lang="en-US" b="1" dirty="0"/>
              <a:t>Gets(line);</a:t>
            </a:r>
          </a:p>
          <a:p>
            <a:pPr marL="0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(“%s”, line);</a:t>
            </a:r>
          </a:p>
        </p:txBody>
      </p:sp>
    </p:spTree>
    <p:extLst>
      <p:ext uri="{BB962C8B-B14F-4D97-AF65-F5344CB8AC3E}">
        <p14:creationId xmlns:p14="http://schemas.microsoft.com/office/powerpoint/2010/main" xmlns="" val="365976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Writing string to screen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r>
              <a:rPr lang="en-US" dirty="0"/>
              <a:t> the </a:t>
            </a:r>
            <a:r>
              <a:rPr lang="en-US" dirty="0" err="1"/>
              <a:t>printf</a:t>
            </a:r>
            <a:r>
              <a:rPr lang="en-US" dirty="0"/>
              <a:t> function with %s format to print strings to the screen.</a:t>
            </a:r>
          </a:p>
          <a:p>
            <a:r>
              <a:rPr lang="en-US" dirty="0"/>
              <a:t>The format %s can be used to display an array of character that is terminated by null character.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Print(“%s”, name);</a:t>
            </a:r>
          </a:p>
          <a:p>
            <a:pPr marL="0" indent="0">
              <a:buNone/>
            </a:pPr>
            <a:r>
              <a:rPr lang="en-US" dirty="0"/>
              <a:t>Can be used to display the entire content of the array name.</a:t>
            </a:r>
          </a:p>
          <a:p>
            <a:pPr marL="0" indent="0" algn="just">
              <a:buNone/>
            </a:pPr>
            <a:r>
              <a:rPr lang="en-US" dirty="0"/>
              <a:t>puts() can be preferred for printing a string because it is generally less expensive and if the string has formatting characters like ‘%s’, then </a:t>
            </a:r>
            <a:r>
              <a:rPr lang="en-US" dirty="0" err="1"/>
              <a:t>printf</a:t>
            </a:r>
            <a:r>
              <a:rPr lang="en-US" dirty="0"/>
              <a:t>() would give unexpected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712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 program to show the use of puts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puts(“hello");</a:t>
            </a:r>
          </a:p>
          <a:p>
            <a:pPr marL="0" indent="0">
              <a:buNone/>
            </a:pPr>
            <a:r>
              <a:rPr lang="en-US" dirty="0"/>
              <a:t>	puts(“</a:t>
            </a:r>
            <a:r>
              <a:rPr lang="en-US" dirty="0" err="1"/>
              <a:t>helloworld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0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xmlns="" id="{5CE8267F-B7AE-4210-BECD-8B08396A6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48529-3E94-4EAE-89E1-7A6EA158DE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4099" name="Rectangle 1029">
            <a:extLst>
              <a:ext uri="{FF2B5EF4-FFF2-40B4-BE49-F238E27FC236}">
                <a16:creationId xmlns:a16="http://schemas.microsoft.com/office/drawing/2014/main" xmlns="" id="{D003F294-3E99-4099-8386-CE747F8A8C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00300" y="228601"/>
            <a:ext cx="7886700" cy="13255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Chapter 4 –ARRAY &amp; STRING</a:t>
            </a:r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xmlns="" id="{E9EF508B-78C1-4A0F-A2B0-4354352D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08" y="1895942"/>
            <a:ext cx="960217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vantGarde" pitchFamily="34" charset="0"/>
              </a:rPr>
              <a:t>Outline</a:t>
            </a:r>
          </a:p>
          <a:p>
            <a:pPr marL="742950" indent="-7429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>
                <a:latin typeface="AvantGarde" pitchFamily="34" charset="0"/>
              </a:rPr>
              <a:t>Introduction to string</a:t>
            </a:r>
          </a:p>
          <a:p>
            <a:pPr marL="742950" indent="-7429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>
                <a:latin typeface="AvantGarde" pitchFamily="34" charset="0"/>
              </a:rPr>
              <a:t>Declaration and Initialization string variable</a:t>
            </a:r>
          </a:p>
          <a:p>
            <a:pPr marL="742950" indent="-7429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>
                <a:latin typeface="AvantGarde" pitchFamily="34" charset="0"/>
              </a:rPr>
              <a:t>Reading strings from terminal</a:t>
            </a:r>
          </a:p>
          <a:p>
            <a:pPr marL="742950" indent="-7429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>
                <a:latin typeface="AvantGarde" pitchFamily="34" charset="0"/>
              </a:rPr>
              <a:t>Writing strings to screen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b="1" dirty="0">
              <a:latin typeface="AvantGarde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vantGarde" pitchFamily="34" charset="0"/>
              </a:rPr>
              <a:t/>
            </a:r>
            <a:br>
              <a:rPr lang="en-US" altLang="en-US" sz="1800" b="1" dirty="0">
                <a:solidFill>
                  <a:srgbClr val="FF0000"/>
                </a:solidFill>
                <a:latin typeface="AvantGarde" pitchFamily="34" charset="0"/>
              </a:rPr>
            </a:br>
            <a:endParaRPr lang="en-US" altLang="en-US" sz="1800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455817-6837-43DE-926B-3AC74DB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81602" y="6224532"/>
            <a:ext cx="2753746" cy="323968"/>
          </a:xfrm>
        </p:spPr>
        <p:txBody>
          <a:bodyPr/>
          <a:lstStyle/>
          <a:p>
            <a:fld id="{5CC5AB7B-0A50-44FB-A494-C71558631C55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F04D29-7492-401D-B68D-C4CB159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Introduction to strings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2964F3D-F732-4BDB-BD1A-78A9874E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32194"/>
            <a:ext cx="10373986" cy="4913522"/>
          </a:xfrm>
        </p:spPr>
        <p:txBody>
          <a:bodyPr/>
          <a:lstStyle/>
          <a:p>
            <a:r>
              <a:rPr lang="en-US" dirty="0"/>
              <a:t>A string is a sequence of character that is treated as a single data item.</a:t>
            </a:r>
          </a:p>
          <a:p>
            <a:r>
              <a:rPr lang="en-US" dirty="0"/>
              <a:t>Strings are actually one-dimensional array of characters terminated by a null character '\0’. </a:t>
            </a:r>
          </a:p>
          <a:p>
            <a:r>
              <a:rPr lang="en-US" dirty="0"/>
              <a:t>Thus a null-terminated string contains the characters that comprise the string followed by a null.</a:t>
            </a:r>
          </a:p>
          <a:p>
            <a:r>
              <a:rPr lang="en-US" dirty="0"/>
              <a:t>Character string are often used to build meaningful and readable program.</a:t>
            </a:r>
          </a:p>
          <a:p>
            <a:r>
              <a:rPr lang="en-US" b="1" dirty="0"/>
              <a:t>Common operation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and writing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Combing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Copying one string to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string for equality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Extracting the portion of string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35DA3F-CDD1-464F-A790-F438B6C0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25" y="3731217"/>
            <a:ext cx="5334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8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Declaration of the string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2964F3D-F732-4BDB-BD1A-78A9874E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32194"/>
            <a:ext cx="10373986" cy="4913522"/>
          </a:xfrm>
        </p:spPr>
        <p:txBody>
          <a:bodyPr/>
          <a:lstStyle/>
          <a:p>
            <a:r>
              <a:rPr lang="en-IN" dirty="0"/>
              <a:t>The general form of declaration of the string variable is:</a:t>
            </a:r>
          </a:p>
          <a:p>
            <a:pPr marL="0" indent="0" algn="ctr">
              <a:buNone/>
            </a:pPr>
            <a:r>
              <a:rPr lang="en-IN" b="1" dirty="0"/>
              <a:t>char </a:t>
            </a:r>
            <a:r>
              <a:rPr lang="en-IN" b="1" dirty="0" err="1"/>
              <a:t>string_name</a:t>
            </a:r>
            <a:r>
              <a:rPr lang="en-IN" b="1" dirty="0"/>
              <a:t>[size];</a:t>
            </a:r>
          </a:p>
          <a:p>
            <a:r>
              <a:rPr lang="en-IN" dirty="0"/>
              <a:t>The size determine the number of the character in the </a:t>
            </a:r>
            <a:r>
              <a:rPr lang="en-IN" b="1" dirty="0" err="1"/>
              <a:t>string_name</a:t>
            </a:r>
            <a:r>
              <a:rPr lang="en-IN" b="1" dirty="0"/>
              <a:t>.</a:t>
            </a:r>
          </a:p>
          <a:p>
            <a:r>
              <a:rPr lang="en-IN" b="1" dirty="0"/>
              <a:t>For example;</a:t>
            </a:r>
          </a:p>
          <a:p>
            <a:pPr marL="0" indent="0">
              <a:buNone/>
            </a:pPr>
            <a:r>
              <a:rPr lang="en-IN" b="1" dirty="0"/>
              <a:t>char city[10];</a:t>
            </a:r>
          </a:p>
          <a:p>
            <a:pPr marL="0" indent="0">
              <a:buNone/>
            </a:pPr>
            <a:r>
              <a:rPr lang="en-IN" b="1" dirty="0"/>
              <a:t>char  name[30];</a:t>
            </a:r>
          </a:p>
          <a:p>
            <a:pPr marL="0" indent="0">
              <a:buNone/>
            </a:pPr>
            <a:r>
              <a:rPr lang="en-IN" dirty="0"/>
              <a:t>The compiler automatically supplies character (‘\0’) at the end of the string.</a:t>
            </a:r>
          </a:p>
          <a:p>
            <a:pPr marL="0" indent="0">
              <a:buNone/>
            </a:pPr>
            <a:r>
              <a:rPr lang="en-IN" dirty="0"/>
              <a:t>The size should be equal to the maximum number of character in the string plus one.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38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INITIALIZATION of the string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2024"/>
            <a:ext cx="11046014" cy="4803354"/>
          </a:xfrm>
        </p:spPr>
        <p:txBody>
          <a:bodyPr>
            <a:normAutofit/>
          </a:bodyPr>
          <a:lstStyle/>
          <a:p>
            <a:r>
              <a:rPr lang="en-US" dirty="0"/>
              <a:t>In C programming language, a string can be initialized at the time of declarations like any other variable in C.</a:t>
            </a:r>
          </a:p>
          <a:p>
            <a:r>
              <a:rPr lang="en-US" dirty="0"/>
              <a:t> If we don't initialize an array then by default it will contain garbage value.</a:t>
            </a:r>
          </a:p>
          <a:p>
            <a:r>
              <a:rPr lang="en-US" dirty="0"/>
              <a:t>Like numeric arrays, character arrays may be initialized when they are declared.</a:t>
            </a:r>
          </a:p>
          <a:p>
            <a:r>
              <a:rPr lang="en-US" dirty="0"/>
              <a:t>C permits a character array to be initialized in either of the following ways:</a:t>
            </a:r>
          </a:p>
          <a:p>
            <a:pPr marL="0" indent="0">
              <a:buNone/>
            </a:pPr>
            <a:r>
              <a:rPr lang="en-US" b="1" dirty="0"/>
              <a:t>char city [9] = “ NEW YORK”;</a:t>
            </a:r>
          </a:p>
          <a:p>
            <a:pPr marL="0" indent="0">
              <a:buNone/>
            </a:pPr>
            <a:r>
              <a:rPr lang="en-US" b="1" dirty="0"/>
              <a:t>char city [9]={‘N’,’E’,’W’, ‘Y’,’O’,’R’, ‘K’, ‘\0’ };</a:t>
            </a:r>
          </a:p>
          <a:p>
            <a:pPr marL="0" indent="0">
              <a:buNone/>
            </a:pPr>
            <a:r>
              <a:rPr lang="en-US" dirty="0"/>
              <a:t>C also permits us to initialize a character array without specifying the number of elements.</a:t>
            </a:r>
          </a:p>
          <a:p>
            <a:pPr marL="0" indent="0">
              <a:buNone/>
            </a:pPr>
            <a:r>
              <a:rPr lang="en-US" dirty="0"/>
              <a:t>In such cases, the size of the array will be determined automatically, based on the number of elements initialized.</a:t>
            </a:r>
          </a:p>
          <a:p>
            <a:pPr marL="0" indent="0">
              <a:buNone/>
            </a:pPr>
            <a:r>
              <a:rPr lang="en-US" b="1" dirty="0"/>
              <a:t>char city [ ]={‘G’,’O’,’O’, ‘D’, ‘\0’ }; </a:t>
            </a:r>
          </a:p>
          <a:p>
            <a:pPr marL="0" indent="0">
              <a:buNone/>
            </a:pPr>
            <a:r>
              <a:rPr lang="en-US" dirty="0"/>
              <a:t>It defines the array string as a five element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234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READING STRING FROM TERMINAL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9"/>
            <a:ext cx="11046014" cy="4803354"/>
          </a:xfrm>
        </p:spPr>
        <p:txBody>
          <a:bodyPr>
            <a:normAutofit/>
          </a:bodyPr>
          <a:lstStyle/>
          <a:p>
            <a:r>
              <a:rPr lang="en-US" dirty="0"/>
              <a:t>The familiar input function scanf can be used with %s format specification to read the string of character.</a:t>
            </a:r>
          </a:p>
          <a:p>
            <a:r>
              <a:rPr lang="en-US" dirty="0"/>
              <a:t>The scanf function automatically terminate the string that is read with the null character.</a:t>
            </a:r>
          </a:p>
          <a:p>
            <a:r>
              <a:rPr lang="en-US" dirty="0"/>
              <a:t>The character array should be large enough to hold the input string plus the null character.</a:t>
            </a:r>
          </a:p>
          <a:p>
            <a:r>
              <a:rPr lang="en-US" dirty="0"/>
              <a:t>The ampersand(&amp;) is not required before the variable name.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char address[10]</a:t>
            </a:r>
          </a:p>
          <a:p>
            <a:pPr marL="0" indent="0">
              <a:buNone/>
            </a:pPr>
            <a:r>
              <a:rPr lang="en-US" b="1" dirty="0"/>
              <a:t>scanf(“%s”, address);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4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name[30];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	scanf("%</a:t>
            </a:r>
            <a:r>
              <a:rPr lang="en-US" dirty="0" err="1"/>
              <a:t>s",name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("Name is: %s\</a:t>
            </a:r>
            <a:r>
              <a:rPr lang="en-US" dirty="0" err="1"/>
              <a:t>n",name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1DB286-F0E7-4F31-AD0F-2310EF040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8" t="41285" r="28795" b="29157"/>
          <a:stretch/>
        </p:blipFill>
        <p:spPr>
          <a:xfrm>
            <a:off x="4858438" y="1826118"/>
            <a:ext cx="6907576" cy="21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46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Reading the line of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Scanf with </a:t>
            </a:r>
            <a:r>
              <a:rPr lang="en-US" b="1" dirty="0"/>
              <a:t>%s</a:t>
            </a:r>
            <a:r>
              <a:rPr lang="en-US" dirty="0"/>
              <a:t> or </a:t>
            </a:r>
            <a:r>
              <a:rPr lang="en-US" b="1" dirty="0"/>
              <a:t>%</a:t>
            </a:r>
            <a:r>
              <a:rPr lang="en-US" b="1" dirty="0" err="1"/>
              <a:t>ws</a:t>
            </a:r>
            <a:r>
              <a:rPr lang="en-US" b="1" dirty="0"/>
              <a:t> </a:t>
            </a:r>
            <a:r>
              <a:rPr lang="en-US" dirty="0"/>
              <a:t>can read only strings without whitespaces.</a:t>
            </a:r>
          </a:p>
          <a:p>
            <a:pPr marL="0" indent="0">
              <a:buNone/>
            </a:pPr>
            <a:r>
              <a:rPr lang="en-US" dirty="0"/>
              <a:t>They cannot be used for reading a text containing more than one word.</a:t>
            </a:r>
          </a:p>
          <a:p>
            <a:pPr marL="0" indent="0">
              <a:buNone/>
            </a:pPr>
            <a:r>
              <a:rPr lang="en-US" dirty="0"/>
              <a:t>C support a format specification known as the edit set conversion code%[..] that can be used to read a line containing a variety of character, including whitespaces.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char line [80];</a:t>
            </a:r>
          </a:p>
          <a:p>
            <a:pPr marL="0" indent="0">
              <a:buNone/>
            </a:pPr>
            <a:r>
              <a:rPr lang="en-US" b="1" dirty="0"/>
              <a:t>scanf(“%[^\n]”, line);</a:t>
            </a:r>
          </a:p>
          <a:p>
            <a:pPr marL="0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(“%s”, line);</a:t>
            </a:r>
          </a:p>
          <a:p>
            <a:pPr marL="0" indent="0">
              <a:buNone/>
            </a:pPr>
            <a:r>
              <a:rPr lang="en-US" dirty="0"/>
              <a:t> this program segment will read line of input from the keyboard and display the same on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GETCHAR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917C4A-F6B8-499D-A1DE-1D1F46DA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8178"/>
            <a:ext cx="11046014" cy="4937173"/>
          </a:xfrm>
        </p:spPr>
        <p:txBody>
          <a:bodyPr>
            <a:normAutofit/>
          </a:bodyPr>
          <a:lstStyle/>
          <a:p>
            <a:r>
              <a:rPr lang="en-US" dirty="0" err="1"/>
              <a:t>Getchar</a:t>
            </a:r>
            <a:r>
              <a:rPr lang="en-US" dirty="0"/>
              <a:t>()- this function is repeatedly to read the successive single characters from the input and place them into a character array.</a:t>
            </a:r>
          </a:p>
          <a:p>
            <a:r>
              <a:rPr lang="en-US" dirty="0"/>
              <a:t>The entire line of text can be read and stored in an array.</a:t>
            </a:r>
          </a:p>
          <a:p>
            <a:r>
              <a:rPr lang="en-US" dirty="0"/>
              <a:t> the reding is terminated when the new line character is entered and the null is inserted at the end of the string.</a:t>
            </a:r>
          </a:p>
          <a:p>
            <a:r>
              <a:rPr lang="en-US" dirty="0"/>
              <a:t>The </a:t>
            </a:r>
            <a:r>
              <a:rPr lang="en-US" dirty="0" err="1"/>
              <a:t>getchar</a:t>
            </a:r>
            <a:r>
              <a:rPr lang="en-US" dirty="0"/>
              <a:t> function has no parameters.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char </a:t>
            </a:r>
            <a:r>
              <a:rPr lang="en-US" b="1" dirty="0" err="1"/>
              <a:t>ch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err="1"/>
              <a:t>ch</a:t>
            </a:r>
            <a:r>
              <a:rPr lang="en-US" b="1" dirty="0"/>
              <a:t> = </a:t>
            </a:r>
            <a:r>
              <a:rPr lang="en-US" b="1" dirty="0" err="1"/>
              <a:t>getchar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696522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3438</TotalTime>
  <Words>995</Words>
  <Application>Microsoft Office PowerPoint</Application>
  <PresentationFormat>Custom</PresentationFormat>
  <Paragraphs>154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PPS STRINGS</vt:lpstr>
      <vt:lpstr>Chapter 4 –ARRAY &amp; STRING</vt:lpstr>
      <vt:lpstr>Introduction to strings</vt:lpstr>
      <vt:lpstr>Declaration of the string</vt:lpstr>
      <vt:lpstr>INITIALIZATION of the string</vt:lpstr>
      <vt:lpstr>READING STRING FROM TERMINAL</vt:lpstr>
      <vt:lpstr>example</vt:lpstr>
      <vt:lpstr>Reading the line of text</vt:lpstr>
      <vt:lpstr>GETCHAR</vt:lpstr>
      <vt:lpstr>GETs</vt:lpstr>
      <vt:lpstr>Writing string to screen</vt:lpstr>
      <vt:lpstr>example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117</cp:revision>
  <dcterms:created xsi:type="dcterms:W3CDTF">2020-09-07T10:12:37Z</dcterms:created>
  <dcterms:modified xsi:type="dcterms:W3CDTF">2021-05-20T06:20:30Z</dcterms:modified>
</cp:coreProperties>
</file>