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1435-9810-449A-BDA9-5E0A7C5D2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21158-EB27-4071-80F7-0CE1869D9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9D589-F5C9-4C41-9170-17AE1DE0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4DA-BD7B-4ADC-B68B-C06C2551C1A3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123DC-5326-4040-A838-464E01E4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A0F7-4FFD-4946-8BB1-68D08DDD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4323-66B9-426F-9B98-BAC58E11F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20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1378-00B6-4466-A16E-892288C2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F210C-C4A4-41C9-87FE-AB2C877C0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D1860-61A1-4B6F-9F0B-57075DC2D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4DA-BD7B-4ADC-B68B-C06C2551C1A3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F1658-DEE6-4FCA-8ADC-F930B92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96EF6-5BE6-4F89-8618-8857ABAC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4323-66B9-426F-9B98-BAC58E11F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05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3DC4A-39BC-4DA1-B9AF-7B8D7FA1C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FBA19-6738-494B-8562-FCB95D51C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62BC4-EA87-451A-8993-E26201DC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4DA-BD7B-4ADC-B68B-C06C2551C1A3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88F22-891A-4B20-ACD6-50B6573C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88C72-EE5D-4702-BC4D-DD7F33EF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4323-66B9-426F-9B98-BAC58E11F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99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7CD7-11AE-40CD-B3EF-FFCEC158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26B07-74C1-4907-967E-124955F75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68220-57A9-49B0-BF0F-6A48B9D5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4DA-BD7B-4ADC-B68B-C06C2551C1A3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85C1-0C24-4602-AB7F-767972F6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18276-BEEC-4C6F-9AF1-1AADB1B3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4323-66B9-426F-9B98-BAC58E11F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86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AC63-8670-4958-B5A0-47AE42DD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0ADF7-B5C4-4DDD-9013-10E3F3B71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8FB9E-9E2D-4B00-B392-A57FB948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4DA-BD7B-4ADC-B68B-C06C2551C1A3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8795E-7B13-4A87-BF24-725CBB65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487F7-7F03-4840-BC5B-8BCC606D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4323-66B9-426F-9B98-BAC58E11F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84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6EA2-06D1-4665-A93E-425CEF50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EE0CB-E943-4BA1-B3FF-F22D6883C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839A7-9604-4457-8503-309839443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3B98E-61C0-4536-B691-15B603D1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4DA-BD7B-4ADC-B68B-C06C2551C1A3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FAFA1-6716-400B-BCCF-4E99746F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075B4-FA78-4206-A3D1-1D1BC3452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4323-66B9-426F-9B98-BAC58E11F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57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D168-C56E-401F-B80B-F75B7499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75ED0-8130-4628-ACCA-E49F52929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6B28B-0943-4C0D-8E32-179DF7EDA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4AEBD-560D-4DEE-A90D-5F74DFBD2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76A23-46A9-4AC8-AF6C-6D7B3AE87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C06B2-81FE-4DAE-BDAF-FF566553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4DA-BD7B-4ADC-B68B-C06C2551C1A3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EA010-561D-4AFA-B11C-3AAF5F9E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DDA49-CE1E-47AB-9B43-27BE130E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4323-66B9-426F-9B98-BAC58E11F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64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241A-C628-4A28-83EE-BEF5B8AB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FC60A-5ADC-49E3-BE97-9566A10D6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4DA-BD7B-4ADC-B68B-C06C2551C1A3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A4AF9E-8625-4F64-96CB-F7470BBE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9B7FD-C422-4577-9735-2A18EC9B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4323-66B9-426F-9B98-BAC58E11F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888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19B6A5-0912-4981-A457-D3D1F973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4DA-BD7B-4ADC-B68B-C06C2551C1A3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3A9E1-7FC8-4907-9BAB-EC09AF91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F933D-C699-47FA-B6E7-4081F3D9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4323-66B9-426F-9B98-BAC58E11F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50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77A61-0ABA-4EDE-B07A-4EE5A79A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3E5E-54AC-487E-8D09-2F572D27B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0732B-0691-4468-AAAE-CCA6B9DD7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40FC5-8590-4076-BE5C-A4B58B0F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4DA-BD7B-4ADC-B68B-C06C2551C1A3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877BB-2CAE-4DB3-A395-C0BCE3AF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DC6D2-A237-424B-B57D-5F4F318A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4323-66B9-426F-9B98-BAC58E11F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709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A172D-A424-4CA0-99CD-E9182139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83935-BC52-40A3-8D18-61CC136E9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5EB11-C450-44C3-8AB9-591ECD37C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B237E-74BF-4713-AE2F-30F555FD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E4DA-BD7B-4ADC-B68B-C06C2551C1A3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4F8F3-EBB7-4F9D-89C2-49DF0131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AA137-0F5D-4D22-9521-699C20D8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64323-66B9-426F-9B98-BAC58E11F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5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D9465E-26A9-4CE6-B635-831AAB2C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BD6FE-1AF4-4B03-9768-8B3E76370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3976A-6D5F-4E20-9E24-D3452930C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4E4DA-BD7B-4ADC-B68B-C06C2551C1A3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D84E9-8095-4D63-B46F-B44C43B04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435D7-5ACD-4729-94F7-DCED8798F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64323-66B9-426F-9B98-BAC58E11FD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8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29D579-C2DC-446A-BCC5-C069111C81FB}"/>
              </a:ext>
            </a:extLst>
          </p:cNvPr>
          <p:cNvSpPr/>
          <p:nvPr/>
        </p:nvSpPr>
        <p:spPr>
          <a:xfrm>
            <a:off x="231166" y="596261"/>
            <a:ext cx="3918803" cy="302740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1F1376-FAEC-4793-B106-65AE01F8074D}"/>
              </a:ext>
            </a:extLst>
          </p:cNvPr>
          <p:cNvSpPr/>
          <p:nvPr/>
        </p:nvSpPr>
        <p:spPr>
          <a:xfrm>
            <a:off x="4285959" y="634899"/>
            <a:ext cx="3756074" cy="29501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5508A1-BF05-4C73-8CD5-BB6D2C5A6C56}"/>
              </a:ext>
            </a:extLst>
          </p:cNvPr>
          <p:cNvSpPr/>
          <p:nvPr/>
        </p:nvSpPr>
        <p:spPr>
          <a:xfrm>
            <a:off x="8204760" y="634899"/>
            <a:ext cx="3756074" cy="27941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34FFD5-0496-4768-B270-DDFB33881099}"/>
              </a:ext>
            </a:extLst>
          </p:cNvPr>
          <p:cNvSpPr/>
          <p:nvPr/>
        </p:nvSpPr>
        <p:spPr>
          <a:xfrm>
            <a:off x="231166" y="3924886"/>
            <a:ext cx="4200157" cy="279947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56E7CB-1526-42E3-BBDC-0848E96B2451}"/>
              </a:ext>
            </a:extLst>
          </p:cNvPr>
          <p:cNvSpPr/>
          <p:nvPr/>
        </p:nvSpPr>
        <p:spPr>
          <a:xfrm>
            <a:off x="4560277" y="3924886"/>
            <a:ext cx="3590557" cy="27941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955AA5-E482-4946-8EB5-70087BCBD689}"/>
              </a:ext>
            </a:extLst>
          </p:cNvPr>
          <p:cNvSpPr/>
          <p:nvPr/>
        </p:nvSpPr>
        <p:spPr>
          <a:xfrm>
            <a:off x="8242274" y="3924886"/>
            <a:ext cx="3681046" cy="2794101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09193-CE0E-4E62-AD44-1E527C1FBFF5}"/>
              </a:ext>
            </a:extLst>
          </p:cNvPr>
          <p:cNvSpPr txBox="1"/>
          <p:nvPr/>
        </p:nvSpPr>
        <p:spPr>
          <a:xfrm>
            <a:off x="268680" y="140677"/>
            <a:ext cx="3918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BI REPORT BY MP✨</a:t>
            </a:r>
          </a:p>
        </p:txBody>
      </p:sp>
    </p:spTree>
    <p:extLst>
      <p:ext uri="{BB962C8B-B14F-4D97-AF65-F5344CB8AC3E}">
        <p14:creationId xmlns:p14="http://schemas.microsoft.com/office/powerpoint/2010/main" val="1867385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3</cp:revision>
  <dcterms:created xsi:type="dcterms:W3CDTF">2025-10-28T13:09:35Z</dcterms:created>
  <dcterms:modified xsi:type="dcterms:W3CDTF">2025-10-28T13:23:44Z</dcterms:modified>
</cp:coreProperties>
</file>