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37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1.xml" ContentType="application/vnd.openxmlformats-officedocument.presentationml.tags+xml"/>
  <Override PartName="/ppt/tags/tag31.xml" ContentType="application/vnd.openxmlformats-officedocument.presentationml.tags+xml"/>
  <Override PartName="/ppt/tags/tag30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355" r:id="rId2"/>
    <p:sldId id="441" r:id="rId3"/>
    <p:sldId id="363" r:id="rId4"/>
    <p:sldId id="346" r:id="rId5"/>
  </p:sldIdLst>
  <p:sldSz cx="9144000" cy="6858000" type="screen4x3"/>
  <p:notesSz cx="7086600" cy="9372600"/>
  <p:custDataLst>
    <p:tags r:id="rId7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2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0AFE"/>
    <a:srgbClr val="0000FF"/>
    <a:srgbClr val="007C00"/>
    <a:srgbClr val="FEEB05"/>
    <a:srgbClr val="FC5002"/>
    <a:srgbClr val="FFFFFF"/>
    <a:srgbClr val="FFF1EB"/>
    <a:srgbClr val="7D01F9"/>
    <a:srgbClr val="808D97"/>
    <a:srgbClr val="DCE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3073" autoAdjust="0"/>
  </p:normalViewPr>
  <p:slideViewPr>
    <p:cSldViewPr snapToGrid="0" showGuides="1">
      <p:cViewPr varScale="1">
        <p:scale>
          <a:sx n="116" d="100"/>
          <a:sy n="116" d="100"/>
        </p:scale>
        <p:origin x="1332" y="108"/>
      </p:cViewPr>
      <p:guideLst>
        <p:guide orient="horz" pos="754"/>
        <p:guide pos="2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2526" y="-102"/>
      </p:cViewPr>
      <p:guideLst>
        <p:guide orient="horz" pos="2952"/>
        <p:guide pos="22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28/01/2021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3263"/>
            <a:ext cx="46863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 smtClean="0"/>
              <a:t>Modifiez les styles du texte du masque</a:t>
            </a:r>
          </a:p>
          <a:p>
            <a:pPr lvl="1"/>
            <a:r>
              <a:rPr lang="en-CA" smtClean="0"/>
              <a:t>Deuxième niveau</a:t>
            </a:r>
          </a:p>
          <a:p>
            <a:pPr lvl="2"/>
            <a:r>
              <a:rPr lang="en-CA" smtClean="0"/>
              <a:t>Troisième niveau</a:t>
            </a:r>
          </a:p>
          <a:p>
            <a:pPr lvl="3"/>
            <a:r>
              <a:rPr lang="en-CA" smtClean="0"/>
              <a:t>Quatrième niveau</a:t>
            </a:r>
          </a:p>
          <a:p>
            <a:pPr lvl="4"/>
            <a:r>
              <a:rPr lang="en-CA" smtClean="0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14100" y="8902343"/>
            <a:ext cx="3070860" cy="4686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458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00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815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974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6.xml"/><Relationship Id="rId7" Type="http://schemas.openxmlformats.org/officeDocument/2006/relationships/oleObject" Target="../embeddings/oleObject7.bin"/><Relationship Id="rId2" Type="http://schemas.openxmlformats.org/officeDocument/2006/relationships/tags" Target="../tags/tag35.xml"/><Relationship Id="rId1" Type="http://schemas.openxmlformats.org/officeDocument/2006/relationships/vmlDrawing" Target="../drawings/vmlDrawing7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9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5.emf"/><Relationship Id="rId2" Type="http://schemas.openxmlformats.org/officeDocument/2006/relationships/tags" Target="../tags/tag16.xml"/><Relationship Id="rId1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0.xml"/><Relationship Id="rId7" Type="http://schemas.openxmlformats.org/officeDocument/2006/relationships/oleObject" Target="../embeddings/oleObject5.bin"/><Relationship Id="rId2" Type="http://schemas.openxmlformats.org/officeDocument/2006/relationships/tags" Target="../tags/tag2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1.emf"/><Relationship Id="rId2" Type="http://schemas.openxmlformats.org/officeDocument/2006/relationships/tags" Target="../tags/tag3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-36512" y="0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2"/>
          <a:stretch/>
        </p:blipFill>
        <p:spPr>
          <a:xfrm>
            <a:off x="5220072" y="130145"/>
            <a:ext cx="3923929" cy="5845581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580112" y="836712"/>
            <a:ext cx="3168352" cy="2376264"/>
          </a:xfrm>
        </p:spPr>
        <p:txBody>
          <a:bodyPr anchor="ctr" anchorCtr="0"/>
          <a:lstStyle/>
          <a:p>
            <a:r>
              <a:rPr lang="fr-FR" smtClean="0"/>
              <a:t>Modifiez le style du titre</a:t>
            </a:r>
            <a:endParaRPr lang="en-CA" dirty="0"/>
          </a:p>
        </p:txBody>
      </p:sp>
      <p:sp>
        <p:nvSpPr>
          <p:cNvPr id="15" name="Sous-titre 2"/>
          <p:cNvSpPr>
            <a:spLocks noGrp="1"/>
          </p:cNvSpPr>
          <p:nvPr>
            <p:ph type="subTitle" idx="1"/>
          </p:nvPr>
        </p:nvSpPr>
        <p:spPr>
          <a:xfrm>
            <a:off x="5580112" y="3356992"/>
            <a:ext cx="3168352" cy="2281808"/>
          </a:xfrm>
        </p:spPr>
        <p:txBody>
          <a:bodyPr lIns="0" anchor="ctr" anchorCtr="0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 dirty="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6512" y="0"/>
            <a:ext cx="5056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6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 sans fi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" name="Rectangle 1"/>
          <p:cNvSpPr/>
          <p:nvPr userDrawn="1"/>
        </p:nvSpPr>
        <p:spPr>
          <a:xfrm>
            <a:off x="251520" y="764704"/>
            <a:ext cx="8892480" cy="532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8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2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3059832" y="2758430"/>
            <a:ext cx="3528391" cy="1390650"/>
          </a:xfrm>
          <a:prstGeom prst="rect">
            <a:avLst/>
          </a:prstGeom>
          <a:solidFill>
            <a:schemeClr val="bg1">
              <a:alpha val="47842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CA" sz="7200" b="1" i="0" dirty="0" smtClean="0">
                <a:solidFill>
                  <a:srgbClr val="808D97"/>
                </a:solidFill>
              </a:rPr>
              <a:t>Q&amp;R</a:t>
            </a:r>
            <a:endParaRPr lang="en-CA" sz="7200" b="1" i="0" dirty="0">
              <a:solidFill>
                <a:srgbClr val="808D97"/>
              </a:solidFill>
            </a:endParaRPr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Rectangle à coins arrondis 7"/>
          <p:cNvSpPr/>
          <p:nvPr userDrawn="1">
            <p:custDataLst>
              <p:tags r:id="rId5"/>
            </p:custDataLst>
          </p:nvPr>
        </p:nvSpPr>
        <p:spPr>
          <a:xfrm>
            <a:off x="1475656" y="2780928"/>
            <a:ext cx="1512168" cy="1368152"/>
          </a:xfrm>
          <a:prstGeom prst="roundRect">
            <a:avLst/>
          </a:prstGeom>
          <a:solidFill>
            <a:srgbClr val="CC00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73050" lvl="0" indent="-273050" algn="ctr" defTabSz="1300163">
              <a:spcBef>
                <a:spcPct val="50000"/>
              </a:spcBef>
              <a:buClr>
                <a:srgbClr val="174A7C"/>
              </a:buClr>
            </a:pPr>
            <a:r>
              <a:rPr lang="en-CA" sz="7500" b="1" dirty="0" smtClean="0">
                <a:solidFill>
                  <a:prstClr val="white"/>
                </a:solidFill>
              </a:rPr>
              <a:t>?</a:t>
            </a:r>
            <a:endParaRPr lang="en-CA" sz="75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64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732240" y="6165304"/>
            <a:ext cx="208823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/>
          <p:cNvSpPr/>
          <p:nvPr userDrawn="1"/>
        </p:nvSpPr>
        <p:spPr>
          <a:xfrm>
            <a:off x="0" y="260648"/>
            <a:ext cx="9144000" cy="590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344"/>
            <a:ext cx="9144000" cy="287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7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T 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8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Image 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42"/>
          <a:stretch/>
        </p:blipFill>
        <p:spPr>
          <a:xfrm>
            <a:off x="5220072" y="130145"/>
            <a:ext cx="3923929" cy="5845581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 userDrawn="1">
            <p:ph type="ctrTitle"/>
            <p:custDataLst>
              <p:tags r:id="rId5"/>
            </p:custDataLst>
          </p:nvPr>
        </p:nvSpPr>
        <p:spPr>
          <a:xfrm>
            <a:off x="5580112" y="836712"/>
            <a:ext cx="3168352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2000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fr-FR" noProof="0" smtClean="0"/>
              <a:t>Modifiez le style du titre</a:t>
            </a:r>
            <a:endParaRPr lang="en-CA" noProof="0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5580063" y="3357563"/>
            <a:ext cx="3168650" cy="2232025"/>
          </a:xfrm>
        </p:spPr>
        <p:txBody>
          <a:bodyPr lIns="0" anchor="ctr">
            <a:normAutofit/>
          </a:bodyPr>
          <a:lstStyle>
            <a:lvl1pPr>
              <a:lnSpc>
                <a:spcPct val="100000"/>
              </a:lnSpc>
              <a:defRPr sz="1400">
                <a:solidFill>
                  <a:srgbClr val="808D97"/>
                </a:solidFill>
              </a:defRPr>
            </a:lvl1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076056" cy="6858000"/>
          </a:xfr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0" name="think-cell Slide" r:id="rId16" imgW="500" imgH="500" progId="TCLayout.ActiveDocument.1">
                  <p:embed/>
                </p:oleObj>
              </mc:Choice>
              <mc:Fallback>
                <p:oleObj name="think-cell Slide" r:id="rId16" imgW="500" imgH="500" progId="TCLayout.ActiveDocument.1">
                  <p:embed/>
                  <p:pic>
                    <p:nvPicPr>
                      <p:cNvPr id="0" name="Picture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Espace réservé du titr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50729" y="188640"/>
            <a:ext cx="8397735" cy="71794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>
            <a:lvl1pPr>
              <a:defRPr/>
            </a:lvl1pPr>
          </a:lstStyle>
          <a:p>
            <a:r>
              <a:rPr lang="fr-FR" noProof="0" smtClean="0"/>
              <a:t>Modifiez le style du titre</a:t>
            </a:r>
            <a:endParaRPr lang="en-CA" noProof="0" dirty="0"/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10"/>
            <p:custDataLst>
              <p:tags r:id="rId4"/>
            </p:custDataLst>
          </p:nvPr>
        </p:nvSpPr>
        <p:spPr>
          <a:xfrm>
            <a:off x="1115617" y="1196752"/>
            <a:ext cx="7416823" cy="576064"/>
          </a:xfrm>
          <a:solidFill>
            <a:srgbClr val="DCE5E4"/>
          </a:solidFill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11"/>
            <p:custDataLst>
              <p:tags r:id="rId5"/>
            </p:custDataLst>
          </p:nvPr>
        </p:nvSpPr>
        <p:spPr>
          <a:xfrm>
            <a:off x="1115616" y="1916832"/>
            <a:ext cx="7416823" cy="576064"/>
          </a:xfrm>
        </p:spPr>
        <p:txBody>
          <a:bodyPr anchor="ctr">
            <a:normAutofit/>
          </a:bodyPr>
          <a:lstStyle>
            <a:lvl1pPr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12"/>
            <p:custDataLst>
              <p:tags r:id="rId6"/>
            </p:custDataLst>
          </p:nvPr>
        </p:nvSpPr>
        <p:spPr>
          <a:xfrm>
            <a:off x="1115616" y="2636912"/>
            <a:ext cx="7416823" cy="576064"/>
          </a:xfrm>
        </p:spPr>
        <p:txBody>
          <a:bodyPr anchor="ctr">
            <a:normAutofit/>
          </a:bodyPr>
          <a:lstStyle>
            <a:lvl1pPr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15616" y="3356992"/>
            <a:ext cx="7416823" cy="576064"/>
          </a:xfrm>
        </p:spPr>
        <p:txBody>
          <a:bodyPr anchor="ctr">
            <a:normAutofit/>
          </a:bodyPr>
          <a:lstStyle>
            <a:lvl1pPr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1115616" y="4077072"/>
            <a:ext cx="7416823" cy="576064"/>
          </a:xfrm>
        </p:spPr>
        <p:txBody>
          <a:bodyPr anchor="ctr">
            <a:normAutofit/>
          </a:bodyPr>
          <a:lstStyle>
            <a:lvl1pPr>
              <a:defRPr sz="1600" b="1" cap="all" baseline="0">
                <a:solidFill>
                  <a:srgbClr val="808D97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  <p:custDataLst>
              <p:tags r:id="rId9"/>
            </p:custDataLst>
          </p:nvPr>
        </p:nvSpPr>
        <p:spPr>
          <a:xfrm>
            <a:off x="496100" y="1196752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1</a:t>
            </a:r>
            <a:endParaRPr lang="en-CA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 hasCustomPrompt="1"/>
            <p:custDataLst>
              <p:tags r:id="rId10"/>
            </p:custDataLst>
          </p:nvPr>
        </p:nvSpPr>
        <p:spPr>
          <a:xfrm>
            <a:off x="496100" y="1916848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2</a:t>
            </a:r>
            <a:endParaRPr lang="en-CA" dirty="0"/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496100" y="2636944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3</a:t>
            </a:r>
            <a:endParaRPr lang="en-CA" dirty="0"/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8" hasCustomPrompt="1"/>
            <p:custDataLst>
              <p:tags r:id="rId12"/>
            </p:custDataLst>
          </p:nvPr>
        </p:nvSpPr>
        <p:spPr>
          <a:xfrm>
            <a:off x="496100" y="3357040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4</a:t>
            </a:r>
            <a:endParaRPr lang="en-CA" dirty="0"/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9" hasCustomPrompt="1"/>
            <p:custDataLst>
              <p:tags r:id="rId13"/>
            </p:custDataLst>
          </p:nvPr>
        </p:nvSpPr>
        <p:spPr>
          <a:xfrm>
            <a:off x="496100" y="4077136"/>
            <a:ext cx="504000" cy="576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defRPr lang="en-US" sz="1600" b="1" kern="1200" noProof="0" dirty="0" smtClean="0">
                <a:solidFill>
                  <a:srgbClr val="808D9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CA" smtClean="0"/>
              <a:t>5</a:t>
            </a:r>
            <a:endParaRPr lang="en-CA" dirty="0"/>
          </a:p>
        </p:txBody>
      </p:sp>
      <p:sp>
        <p:nvSpPr>
          <p:cNvPr id="20" name="Espace réservé du numéro de diapositive 5"/>
          <p:cNvSpPr>
            <a:spLocks noGrp="1"/>
          </p:cNvSpPr>
          <p:nvPr>
            <p:ph type="sldNum" sz="quarter" idx="20"/>
            <p:custDataLst>
              <p:tags r:id="rId14"/>
            </p:custDataLst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611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00"/>
          <a:stretch/>
        </p:blipFill>
        <p:spPr>
          <a:xfrm>
            <a:off x="5328592" y="1412776"/>
            <a:ext cx="3815408" cy="4364375"/>
          </a:xfrm>
          <a:prstGeom prst="rect">
            <a:avLst/>
          </a:prstGeom>
        </p:spPr>
      </p:pic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"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Espace réservé pour une image  4"/>
          <p:cNvSpPr>
            <a:spLocks noGrp="1"/>
          </p:cNvSpPr>
          <p:nvPr>
            <p:ph type="pic" sz="quarter" idx="10"/>
            <p:custDataLst>
              <p:tags r:id="rId3"/>
            </p:custDataLst>
          </p:nvPr>
        </p:nvSpPr>
        <p:spPr>
          <a:xfrm>
            <a:off x="395536" y="1679600"/>
            <a:ext cx="4824536" cy="3672408"/>
          </a:xfrm>
          <a:solidFill>
            <a:schemeClr val="bg1"/>
          </a:solidFill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fr-FR" noProof="0" smtClean="0"/>
              <a:t>Cliquez sur l'icône pour ajouter une image</a:t>
            </a:r>
            <a:endParaRPr lang="fr-CA" noProof="0" dirty="0"/>
          </a:p>
        </p:txBody>
      </p:sp>
      <p:sp>
        <p:nvSpPr>
          <p:cNvPr id="9" name="Titre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5436096" y="1675408"/>
            <a:ext cx="3168352" cy="3672408"/>
          </a:xfrm>
        </p:spPr>
        <p:txBody>
          <a:bodyPr lIns="72000" rIns="72000" anchor="ctr" anchorCtr="0">
            <a:noAutofit/>
          </a:bodyPr>
          <a:lstStyle>
            <a:lvl1pPr algn="l">
              <a:lnSpc>
                <a:spcPct val="100000"/>
              </a:lnSpc>
              <a:defRPr sz="2000" cap="none" baseline="0">
                <a:solidFill>
                  <a:srgbClr val="8996A0"/>
                </a:solidFill>
                <a:latin typeface="Arial Black" pitchFamily="34" charset="0"/>
              </a:defRPr>
            </a:lvl1pPr>
          </a:lstStyle>
          <a:p>
            <a:r>
              <a:rPr lang="fr-FR" noProof="0" smtClean="0"/>
              <a:t>Modifiez le style du titre</a:t>
            </a:r>
            <a:endParaRPr lang="fr-CA" noProof="0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fr-CA" noProof="0" smtClean="0"/>
              <a:pPr/>
              <a:t>‹#›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38493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fr-FR" noProof="0" smtClean="0"/>
              <a:t>Modifiez le style du titre</a:t>
            </a:r>
            <a:endParaRPr lang="fr-CA" noProof="0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CCEA77D5-0B01-41C0-8AB2-471B057BD053}" type="slidenum">
              <a:rPr lang="fr-CA" noProof="0" smtClean="0"/>
              <a:pPr/>
              <a:t>‹#›</a:t>
            </a:fld>
            <a:endParaRPr lang="fr-CA" noProof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7"/>
          </p:nvPr>
        </p:nvSpPr>
        <p:spPr>
          <a:xfrm>
            <a:off x="361950" y="1196975"/>
            <a:ext cx="8386514" cy="475230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16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smtClean="0"/>
              <a:t>Modifiez le style du titre</a:t>
            </a:r>
            <a:endParaRPr lang="fr-CA" noProof="0" dirty="0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60040" y="6308725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fr-CA" noProof="0" smtClean="0"/>
              <a:pPr/>
              <a:t>‹#›</a:t>
            </a:fld>
            <a:endParaRPr lang="fr-CA" noProof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7" name="Espace réservé du contenu 4"/>
          <p:cNvSpPr>
            <a:spLocks noGrp="1"/>
          </p:cNvSpPr>
          <p:nvPr>
            <p:ph sz="quarter" idx="17"/>
          </p:nvPr>
        </p:nvSpPr>
        <p:spPr>
          <a:xfrm>
            <a:off x="361950" y="1196975"/>
            <a:ext cx="8386514" cy="4752305"/>
          </a:xfrm>
        </p:spPr>
        <p:txBody>
          <a:bodyPr/>
          <a:lstStyle>
            <a:lvl2pPr>
              <a:defRPr sz="16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res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Espace réservé du contenu 1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361106" y="548680"/>
            <a:ext cx="8387358" cy="288032"/>
          </a:xfrm>
        </p:spPr>
        <p:txBody>
          <a:bodyPr lIns="0">
            <a:noAutofit/>
          </a:bodyPr>
          <a:lstStyle>
            <a:lvl1pPr>
              <a:defRPr sz="1600" b="1" cap="all" baseline="0">
                <a:solidFill>
                  <a:srgbClr val="8996A0"/>
                </a:solidFill>
              </a:defRPr>
            </a:lvl1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58140" y="188640"/>
            <a:ext cx="8390324" cy="432048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fr-FR" noProof="0" smtClean="0"/>
              <a:t>Modifiez le style du titre</a:t>
            </a:r>
            <a:endParaRPr lang="fr-CA" noProof="0" dirty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fr-CA" noProof="0" smtClean="0"/>
              <a:pPr/>
              <a:t>‹#›</a:t>
            </a:fld>
            <a:endParaRPr lang="fr-CA" noProof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9" name="Espace réservé du contenu 4"/>
          <p:cNvSpPr>
            <a:spLocks noGrp="1"/>
          </p:cNvSpPr>
          <p:nvPr>
            <p:ph sz="quarter" idx="17"/>
          </p:nvPr>
        </p:nvSpPr>
        <p:spPr>
          <a:xfrm>
            <a:off x="361950" y="1196975"/>
            <a:ext cx="8386514" cy="475230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912951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Modifiez le style du titre</a:t>
            </a:r>
            <a:endParaRPr lang="fr-CA" noProof="0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/>
          </p:nvPr>
        </p:nvSpPr>
        <p:spPr>
          <a:xfrm>
            <a:off x="361950" y="1260000"/>
            <a:ext cx="4073774" cy="639762"/>
          </a:xfrm>
        </p:spPr>
        <p:txBody>
          <a:bodyPr lIns="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260000"/>
            <a:ext cx="4041775" cy="639762"/>
          </a:xfrm>
        </p:spPr>
        <p:txBody>
          <a:bodyPr lIns="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fr-FR" noProof="0" smtClean="0"/>
              <a:t>Modifiez les styles du texte du masque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fr-CA" noProof="0" smtClean="0"/>
              <a:pPr/>
              <a:t>‹#›</a:t>
            </a:fld>
            <a:endParaRPr lang="fr-CA" noProof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7"/>
          </p:nvPr>
        </p:nvSpPr>
        <p:spPr>
          <a:xfrm>
            <a:off x="361950" y="1916113"/>
            <a:ext cx="4076700" cy="40338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1" name="Espace réservé du contenu 5"/>
          <p:cNvSpPr>
            <a:spLocks noGrp="1"/>
          </p:cNvSpPr>
          <p:nvPr>
            <p:ph sz="quarter" idx="18"/>
          </p:nvPr>
        </p:nvSpPr>
        <p:spPr>
          <a:xfrm>
            <a:off x="4644007" y="1916832"/>
            <a:ext cx="4052317" cy="40338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smtClean="0"/>
              <a:t>Modifiez le style du titre</a:t>
            </a:r>
            <a:endParaRPr lang="fr-CA" noProof="0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5"/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/>
          <a:lstStyle/>
          <a:p>
            <a:fld id="{CCEA77D5-0B01-41C0-8AB2-471B057BD053}" type="slidenum">
              <a:rPr lang="fr-CA" noProof="0" smtClean="0"/>
              <a:pPr/>
              <a:t>‹#›</a:t>
            </a:fld>
            <a:endParaRPr lang="fr-CA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think-cell Slide" r:id="rId23" imgW="360" imgH="360" progId="TCLayout.ActiveDocument.1">
                  <p:embed/>
                </p:oleObj>
              </mc:Choice>
              <mc:Fallback>
                <p:oleObj name="think-cell Slide" r:id="rId23" imgW="360" imgH="360" progId="TCLayout.ActiveDocument.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350729" y="188640"/>
            <a:ext cx="8397735" cy="71794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endParaRPr lang="fr-CA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350729" y="1196752"/>
            <a:ext cx="8397735" cy="4752528"/>
          </a:xfrm>
          <a:prstGeom prst="rect">
            <a:avLst/>
          </a:prstGeom>
        </p:spPr>
        <p:txBody>
          <a:bodyPr vert="horz" lIns="0" tIns="45720" rIns="72000" bIns="45720" rtlCol="0">
            <a:normAutofit/>
          </a:bodyPr>
          <a:lstStyle/>
          <a:p>
            <a:pPr lvl="0"/>
            <a:r>
              <a:rPr lang="fr-CA" noProof="0" dirty="0" smtClean="0"/>
              <a:t>Click to </a:t>
            </a:r>
            <a:r>
              <a:rPr lang="fr-CA" noProof="0" dirty="0" err="1" smtClean="0"/>
              <a:t>edit</a:t>
            </a:r>
            <a:r>
              <a:rPr lang="fr-CA" noProof="0" dirty="0" smtClean="0"/>
              <a:t> </a:t>
            </a:r>
            <a:r>
              <a:rPr lang="fr-CA" noProof="0" dirty="0" err="1" smtClean="0"/>
              <a:t>text</a:t>
            </a:r>
            <a:endParaRPr lang="fr-CA" noProof="0" dirty="0" smtClean="0"/>
          </a:p>
          <a:p>
            <a:pPr lvl="1"/>
            <a:r>
              <a:rPr lang="fr-CA" noProof="0" dirty="0" smtClean="0"/>
              <a:t>Second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2"/>
            <a:r>
              <a:rPr lang="fr-CA" noProof="0" dirty="0" err="1" smtClean="0"/>
              <a:t>Third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3"/>
            <a:r>
              <a:rPr lang="fr-CA" noProof="0" dirty="0" err="1" smtClean="0"/>
              <a:t>Fourth</a:t>
            </a:r>
            <a:r>
              <a:rPr lang="fr-CA" noProof="0" dirty="0" smtClean="0"/>
              <a:t> </a:t>
            </a:r>
            <a:r>
              <a:rPr lang="fr-CA" noProof="0" dirty="0" err="1" smtClean="0"/>
              <a:t>level</a:t>
            </a:r>
            <a:endParaRPr lang="fr-CA" noProof="0" dirty="0" smtClean="0"/>
          </a:p>
          <a:p>
            <a:pPr lvl="0"/>
            <a:endParaRPr lang="fr-CA" noProof="0" dirty="0" smtClean="0"/>
          </a:p>
          <a:p>
            <a:pPr lvl="0"/>
            <a:endParaRPr lang="fr-CA" noProof="0" dirty="0" smtClean="0"/>
          </a:p>
          <a:p>
            <a:pPr lvl="3"/>
            <a:endParaRPr lang="fr-CA" noProof="0" dirty="0" smtClean="0"/>
          </a:p>
        </p:txBody>
      </p:sp>
      <p:sp>
        <p:nvSpPr>
          <p:cNvPr id="9" name="Text Box 2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 rot="16200000">
            <a:off x="7735851" y="3318829"/>
            <a:ext cx="249908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 defTabSz="1300163" eaLnBrk="0" hangingPunct="0">
              <a:defRPr/>
            </a:pPr>
            <a:r>
              <a:rPr lang="fr-CA" sz="800" b="0" noProof="0" smtClean="0">
                <a:solidFill>
                  <a:schemeClr val="accent6"/>
                </a:solidFill>
                <a:cs typeface="+mn-cs"/>
              </a:rPr>
              <a:t>PRIVÉ</a:t>
            </a:r>
            <a:r>
              <a:rPr lang="fr-CA" sz="800" b="0" baseline="0" noProof="0" smtClean="0">
                <a:solidFill>
                  <a:schemeClr val="accent6"/>
                </a:solidFill>
                <a:cs typeface="+mn-cs"/>
              </a:rPr>
              <a:t> ET CONFIDENTIEL</a:t>
            </a:r>
            <a:endParaRPr lang="fr-CA" sz="800" b="0" noProof="0" smtClean="0">
              <a:solidFill>
                <a:schemeClr val="accent6"/>
              </a:solidFill>
              <a:cs typeface="+mn-cs"/>
            </a:endParaRPr>
          </a:p>
          <a:p>
            <a:pPr defTabSz="1300163" eaLnBrk="0" hangingPunct="0">
              <a:defRPr/>
            </a:pPr>
            <a:r>
              <a:rPr lang="fr-CA" sz="800" b="0" noProof="0" smtClean="0">
                <a:solidFill>
                  <a:schemeClr val="accent6"/>
                </a:solidFill>
                <a:cs typeface="+mn-cs"/>
              </a:rPr>
              <a:t>© Bombardier Inc. ou</a:t>
            </a:r>
            <a:r>
              <a:rPr lang="fr-CA" sz="800" b="0" baseline="0" noProof="0" smtClean="0">
                <a:solidFill>
                  <a:schemeClr val="accent6"/>
                </a:solidFill>
                <a:cs typeface="+mn-cs"/>
              </a:rPr>
              <a:t> ses filiales</a:t>
            </a:r>
            <a:r>
              <a:rPr lang="fr-CA" sz="800" b="0" noProof="0" smtClean="0">
                <a:solidFill>
                  <a:schemeClr val="accent6"/>
                </a:solidFill>
                <a:cs typeface="+mn-cs"/>
              </a:rPr>
              <a:t>. Tous droits réservés.</a:t>
            </a:r>
            <a:endParaRPr lang="fr-CA" sz="800" b="0" noProof="0">
              <a:solidFill>
                <a:schemeClr val="accent6"/>
              </a:solidFill>
              <a:cs typeface="+mn-cs"/>
            </a:endParaRP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360040" y="6309320"/>
            <a:ext cx="323528" cy="360000"/>
          </a:xfrm>
          <a:prstGeom prst="rect">
            <a:avLst/>
          </a:prstGeom>
        </p:spPr>
        <p:txBody>
          <a:bodyPr lIns="0" anchor="ctr" anchorCtr="0"/>
          <a:lstStyle>
            <a:lvl1pPr algn="l">
              <a:defRPr sz="900">
                <a:solidFill>
                  <a:srgbClr val="8996A0"/>
                </a:solidFill>
                <a:latin typeface="Arial Black" pitchFamily="34" charset="0"/>
              </a:defRPr>
            </a:lvl1pPr>
          </a:lstStyle>
          <a:p>
            <a:fld id="{89A93721-A7E3-4E3B-BEAA-F100E0D8E96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8" name="Line 12"/>
          <p:cNvSpPr>
            <a:spLocks noChangeShapeType="1"/>
          </p:cNvSpPr>
          <p:nvPr userDrawn="1">
            <p:custDataLst>
              <p:tags r:id="rId21"/>
            </p:custDataLst>
          </p:nvPr>
        </p:nvSpPr>
        <p:spPr bwMode="auto">
          <a:xfrm flipV="1">
            <a:off x="358775" y="6096000"/>
            <a:ext cx="8402638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0" name="Line 16"/>
          <p:cNvSpPr>
            <a:spLocks noChangeShapeType="1"/>
          </p:cNvSpPr>
          <p:nvPr userDrawn="1">
            <p:custDataLst>
              <p:tags r:id="rId22"/>
            </p:custDataLst>
          </p:nvPr>
        </p:nvSpPr>
        <p:spPr bwMode="auto">
          <a:xfrm>
            <a:off x="358775" y="917575"/>
            <a:ext cx="8402638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3"/>
          <a:stretch/>
        </p:blipFill>
        <p:spPr>
          <a:xfrm>
            <a:off x="6713999" y="6181724"/>
            <a:ext cx="2381013" cy="6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90" r:id="rId2"/>
    <p:sldLayoutId id="2147483722" r:id="rId3"/>
    <p:sldLayoutId id="2147483765" r:id="rId4"/>
    <p:sldLayoutId id="2147483764" r:id="rId5"/>
    <p:sldLayoutId id="2147483779" r:id="rId6"/>
    <p:sldLayoutId id="2147483785" r:id="rId7"/>
    <p:sldLayoutId id="2147483766" r:id="rId8"/>
    <p:sldLayoutId id="2147483768" r:id="rId9"/>
    <p:sldLayoutId id="2147483767" r:id="rId10"/>
    <p:sldLayoutId id="2147483791" r:id="rId11"/>
    <p:sldLayoutId id="2147483778" r:id="rId12"/>
    <p:sldLayoutId id="2147483745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CA" sz="20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/>
            </a:r>
            <a:br>
              <a:rPr lang="fr-CA" dirty="0" smtClean="0"/>
            </a:br>
            <a:r>
              <a:rPr lang="fr-CA" dirty="0" err="1" smtClean="0"/>
              <a:t>Abbreviations</a:t>
            </a:r>
            <a:r>
              <a:rPr lang="fr-CA" dirty="0"/>
              <a:t> </a:t>
            </a:r>
            <a:r>
              <a:rPr lang="fr-CA" dirty="0" err="1" smtClean="0"/>
              <a:t>meaning</a:t>
            </a:r>
            <a:r>
              <a:rPr lang="fr-CA" dirty="0" smtClean="0"/>
              <a:t> &amp; </a:t>
            </a:r>
            <a:r>
              <a:rPr lang="fr-CA" dirty="0" err="1" smtClean="0"/>
              <a:t>where</a:t>
            </a:r>
            <a:r>
              <a:rPr lang="fr-CA" dirty="0" smtClean="0"/>
              <a:t> to </a:t>
            </a:r>
            <a:r>
              <a:rPr lang="fr-CA" dirty="0" err="1" smtClean="0"/>
              <a:t>find</a:t>
            </a:r>
            <a:r>
              <a:rPr lang="fr-CA" dirty="0" smtClean="0"/>
              <a:t> </a:t>
            </a:r>
            <a:r>
              <a:rPr lang="fr-CA" dirty="0" err="1" smtClean="0"/>
              <a:t>them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 dirty="0" smtClean="0"/>
              <a:t>By BA </a:t>
            </a:r>
            <a:r>
              <a:rPr lang="fr-CA" dirty="0" err="1" smtClean="0"/>
              <a:t>Integration</a:t>
            </a:r>
            <a:endParaRPr lang="fr-CA" dirty="0" smtClean="0"/>
          </a:p>
          <a:p>
            <a:r>
              <a:rPr lang="fr-CA" dirty="0" err="1" smtClean="0"/>
              <a:t>June</a:t>
            </a:r>
            <a:r>
              <a:rPr lang="fr-CA" dirty="0" smtClean="0"/>
              <a:t> 2018</a:t>
            </a:r>
            <a:endParaRPr lang="fr-CA" dirty="0"/>
          </a:p>
        </p:txBody>
      </p:sp>
      <p:pic>
        <p:nvPicPr>
          <p:cNvPr id="8" name="Espace réservé pour une image  4"/>
          <p:cNvPicPr>
            <a:picLocks noChangeAspect="1"/>
          </p:cNvPicPr>
          <p:nvPr/>
        </p:nvPicPr>
        <p:blipFill>
          <a:blip r:embed="rId3"/>
          <a:srcRect l="13966" r="13966"/>
          <a:stretch>
            <a:fillRect/>
          </a:stretch>
        </p:blipFill>
        <p:spPr>
          <a:xfrm>
            <a:off x="0" y="1259980"/>
            <a:ext cx="5076056" cy="56115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Abbreviations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7D5-0B01-41C0-8AB2-471B057BD053}" type="slidenum">
              <a:rPr lang="fr-CA" smtClean="0"/>
              <a:pPr/>
              <a:t>2</a:t>
            </a:fld>
            <a:endParaRPr lang="fr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122347"/>
              </p:ext>
            </p:extLst>
          </p:nvPr>
        </p:nvGraphicFramePr>
        <p:xfrm>
          <a:off x="126303" y="848026"/>
          <a:ext cx="8622161" cy="58206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01088"/>
                <a:gridCol w="2291854"/>
                <a:gridCol w="5729219"/>
              </a:tblGrid>
              <a:tr h="1382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effectLst/>
                        </a:rPr>
                        <a:t>Abbrev.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Meaning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Where to Find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ECS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Engineering Configuration Statement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These are released in ERD, &amp; Are populated in BDI. These are the different RALs associated to each project.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CCL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Configuration 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Uploaded to Inputs Database &amp; also Released in BDI; different configuration for every tail ; Ex. CCL-BD700-SXXXX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IDL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Indented Drawing 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Released in BDI;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RPC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Not an abbreviation, This is an options 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The different RPCs are in the inputs database, but can also be found in BDI or in ERD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WA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Work Authorization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Uploaded to Inputs Database &amp; also Released in BDI; different configuration for every tail ; Ex. WA-G7000-XXXX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P&amp;O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Price &amp; Offerability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P&amp;Os are attached to the WA, but they can also be found in BDI directly. Ex. PO-XXXX-YYY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RFQ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Request For Quotation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RFQs are deviations from the WA, after the official A/C Kick-Off; They can be found in BDI.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PCR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Product Change Request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PCRs are major changes to the program and have wide range of complexity. They are found in ICMS.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RFC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Request For Change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RFCs are minor changes that can also vary in complexity, they are found in ICMS.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ESSD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Electrical System Schematic Diagram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Released in BDI;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SDD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System Defintion Dataset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Released in BDI;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CCD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Completion Control Drawing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CCD has all the information needed for the detailed design. This is now being released in BDI, but previously in ERD.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ICD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Interface Control Drawing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 ICD defines the monument enveloppe &amp; interface points. This is now being released in BDI, but previously in ERD.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BAPS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Bombardier Aerospace Process Specification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be found in BA Intranet &amp; in BDI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BAMS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Bombardier Aerospace Material Specification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Can be found in BA Intranet &amp; in BDI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BM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Bombardier Manual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These are found in Bombardier Intranet.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CCS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 Completion Specification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Uploaded to Inputs Database &amp; also Released in BDI; different configuration for every tail ; Ex. CCS-G7000-XXXX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FML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Finish Material List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Uploaded to Inputs Database &amp; also Released in BDI; different configuration for every tail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 FTER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Functionnal Test Engineering Requirement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Released in BDI;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  <a:tr h="1382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 BAERD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Bombardier Aerospace Engineering Requirements Document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Can be found in BA Intranet &amp; in BDI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9" marR="5759" marT="5759" marB="0" anchor="b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15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A77D5-0B01-41C0-8AB2-471B057BD053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208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PqhKASxkObQlEAigvh.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uPqhKASxkObQlEAigvh.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bd62pCoUSrDuXC8JKBY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9NiWEbXy0e_OUW7UHDyf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.9mmVERkumj7U31zQh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KOShMaN0kuabHV4Gzwmi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xfspfHPLkyVslvFiFwfR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MJLYxTqGUOPnC7YQ31PD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vbSTv0EFkmCi0HFI7iND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QXlyy6RUOjqfbC_4qv0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0byBX14ke5QOnc7JNw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WUPjHUKkmEoID2BpFfJ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SY4UqCu2EStT0uombtff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o66RleOS06bflpz5WVr_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oQ7kI4hEEuOD39I6.CNh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5DCuP._QUew3Li_vUu.C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tOC5yXrEC7iKwqmBVBo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EDN4OReJESubX8gonlSz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Mn7W2470aUGbn306Z4C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LD2zg_HRUugBajfo.l6Q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qtO4b0Em0qvtO3wFzi5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s7HhOBDEqyXBGZaWHfe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N57GpX.0SPCuV59M5S3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zmclMY7VUi8cOeK9Rr1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BBD Evo template_V3_CK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Metadata/metadata.xml><?xml version="1.0" encoding="utf-8"?>
<metadata xmlns:m="http://www.titus.com/ns/hcl">
  <m:HCLClassification value="HCL_Cla5s_C0nf1dent1al">
    <alt>HCLClassification=HCL_Cla5s_C0nf1dent1al</alt>
  </m:HCLClassification>
</metadata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02B282C0321243A0381642DC44B362" ma:contentTypeVersion="9" ma:contentTypeDescription="Create a new document." ma:contentTypeScope="" ma:versionID="577d8cddc8ab19092f231228e84cfba0">
  <xsd:schema xmlns:xsd="http://www.w3.org/2001/XMLSchema" xmlns:xs="http://www.w3.org/2001/XMLSchema" xmlns:p="http://schemas.microsoft.com/office/2006/metadata/properties" xmlns:ns2="be0672af-7f80-40e3-9b21-eb03dad7778c" targetNamespace="http://schemas.microsoft.com/office/2006/metadata/properties" ma:root="true" ma:fieldsID="47090c8d10f0ce4d6ff1f6e6a6847615" ns2:_="">
    <xsd:import namespace="be0672af-7f80-40e3-9b21-eb03dad777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672af-7f80-40e3-9b21-eb03dad7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A9926D-6ADD-4853-8CE9-63D191521D5F}"/>
</file>

<file path=customXml/itemProps2.xml><?xml version="1.0" encoding="utf-8"?>
<ds:datastoreItem xmlns:ds="http://schemas.openxmlformats.org/officeDocument/2006/customXml" ds:itemID="{F12598A5-CBD1-4DF3-B2C9-65D1FBD57BFF}"/>
</file>

<file path=customXml/itemProps3.xml><?xml version="1.0" encoding="utf-8"?>
<ds:datastoreItem xmlns:ds="http://schemas.openxmlformats.org/officeDocument/2006/customXml" ds:itemID="{61EEEB42-16FA-4A48-A146-918D69C9E826}"/>
</file>

<file path=docProps/app.xml><?xml version="1.0" encoding="utf-8"?>
<Properties xmlns="http://schemas.openxmlformats.org/officeDocument/2006/extended-properties" xmlns:vt="http://schemas.openxmlformats.org/officeDocument/2006/docPropsVTypes">
  <Template>BBD_Gabarit_Modele_PPT_FR</Template>
  <TotalTime>6861</TotalTime>
  <Words>416</Words>
  <Application>Microsoft Office PowerPoint</Application>
  <PresentationFormat>On-screen Show (4:3)</PresentationFormat>
  <Paragraphs>73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BBD Evo template_V3_CK</vt:lpstr>
      <vt:lpstr>think-cell Slide</vt:lpstr>
      <vt:lpstr> Abbreviations meaning &amp; where to find them</vt:lpstr>
      <vt:lpstr>Abbreviations</vt:lpstr>
      <vt:lpstr>PowerPoint Presentation</vt:lpstr>
      <vt:lpstr>PowerPoint Presentation</vt:lpstr>
    </vt:vector>
  </TitlesOfParts>
  <Company>Bombardier Transportation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modèle Bombardier</dc:title>
  <dc:creator>Vicky Lampron</dc:creator>
  <cp:lastModifiedBy>Charanrajjavagal Kumarswamy</cp:lastModifiedBy>
  <cp:revision>221</cp:revision>
  <cp:lastPrinted>2012-05-04T14:30:29Z</cp:lastPrinted>
  <dcterms:created xsi:type="dcterms:W3CDTF">2016-03-15T19:18:20Z</dcterms:created>
  <dcterms:modified xsi:type="dcterms:W3CDTF">2021-01-28T17:22:37Z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0x010100EC02B282C0321243A0381642DC44B362</vt:lpwstr>
  </property>
  <property fmtid="{D5CDD505-2E9C-101B-9397-08002B2CF9AE}" pid="3" name="HCLClassification">
    <vt:lpwstr>HCL_Cla5s_C0nf1dent1al</vt:lpwstr>
  </property>
  <property fmtid="{D5CDD505-2E9C-101B-9397-08002B2CF9AE}" pid="4" name="TitusGUID">
    <vt:lpwstr>88a44704-3616-4ddd-ae37-a40560904c88</vt:lpwstr>
  </property>
</Properties>
</file>