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8411D2-2C9F-4A09-854A-7878B839A0A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352493-7C08-4222-9DB8-11ECC7B62B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57200"/>
            <a:ext cx="8534400" cy="6019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Presented by:</a:t>
            </a:r>
            <a:br>
              <a:rPr lang="en-US" sz="4400" dirty="0" smtClean="0"/>
            </a:br>
            <a:r>
              <a:rPr lang="en-US" sz="4400" dirty="0" smtClean="0"/>
              <a:t>Baby </a:t>
            </a:r>
            <a:r>
              <a:rPr lang="en-US" sz="4400" dirty="0" err="1" smtClean="0"/>
              <a:t>Muskan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B.C.A</a:t>
            </a:r>
            <a:br>
              <a:rPr lang="en-US" sz="4400" dirty="0" smtClean="0"/>
            </a:br>
            <a:r>
              <a:rPr lang="en-US" sz="4400" dirty="0" smtClean="0"/>
              <a:t>G.S.C.W</a:t>
            </a:r>
            <a:br>
              <a:rPr lang="en-US" sz="44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3806" y="762000"/>
            <a:ext cx="56460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SMART CITY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02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800" dirty="0" smtClean="0"/>
              <a:t>A smart city is an urban development vision to integrate multiple information and communication technology(ICT) and internet of things(</a:t>
            </a:r>
            <a:r>
              <a:rPr lang="en-US" sz="2800" dirty="0" err="1" smtClean="0"/>
              <a:t>IoT</a:t>
            </a:r>
            <a:r>
              <a:rPr lang="en-US" sz="2800" dirty="0" smtClean="0"/>
              <a:t>) solutions in a secure fashion to manage a city’s assets.</a:t>
            </a:r>
          </a:p>
          <a:p>
            <a:pPr marL="109728" indent="0">
              <a:buNone/>
            </a:pPr>
            <a:r>
              <a:rPr lang="en-US" sz="2800" dirty="0" smtClean="0"/>
              <a:t>The goal of building a smart city is to improve the quality of life by using urban informatics and technology to improve the efficiency of services and meet resident’s </a:t>
            </a:r>
            <a:r>
              <a:rPr lang="en-US" sz="2800" dirty="0" err="1" smtClean="0"/>
              <a:t>needs.Smart</a:t>
            </a:r>
            <a:r>
              <a:rPr lang="en-US" sz="2800" dirty="0" smtClean="0"/>
              <a:t> Cities Council defines</a:t>
            </a:r>
          </a:p>
          <a:p>
            <a:pPr marL="109728" indent="0">
              <a:buNone/>
            </a:pPr>
            <a:r>
              <a:rPr lang="en-US" sz="2800" dirty="0" smtClean="0"/>
              <a:t>“A smart city is one that has digital technology embedded across all city functions.”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SMART CITY?</a:t>
            </a:r>
            <a:endParaRPr lang="en-US" sz="5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41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67000"/>
              <a:buFont typeface="Wingdings" pitchFamily="2" charset="2"/>
              <a:buChar char="Ø"/>
            </a:pPr>
            <a:r>
              <a:rPr lang="en-US" sz="2400" dirty="0" smtClean="0"/>
              <a:t>The application of a wide range of electronic and digital technologies to communities and cities</a:t>
            </a:r>
          </a:p>
          <a:p>
            <a:pPr>
              <a:buClr>
                <a:schemeClr val="accent2">
                  <a:lumMod val="75000"/>
                </a:schemeClr>
              </a:buClr>
              <a:buSzPct val="67000"/>
              <a:buFont typeface="Wingdings" pitchFamily="2" charset="2"/>
              <a:buChar char="Ø"/>
            </a:pPr>
            <a:r>
              <a:rPr lang="en-US" sz="2400" dirty="0" smtClean="0"/>
              <a:t>The use of ICT to transform life and working environments within the region</a:t>
            </a:r>
          </a:p>
          <a:p>
            <a:pPr>
              <a:buClr>
                <a:schemeClr val="accent2">
                  <a:lumMod val="75000"/>
                </a:schemeClr>
              </a:buClr>
              <a:buSzPct val="67000"/>
              <a:buFont typeface="Wingdings" pitchFamily="2" charset="2"/>
              <a:buChar char="Ø"/>
            </a:pPr>
            <a:r>
              <a:rPr lang="en-US" sz="2400" dirty="0" smtClean="0"/>
              <a:t>The embedding of such ICTs in government systems</a:t>
            </a:r>
          </a:p>
          <a:p>
            <a:pPr>
              <a:buClr>
                <a:schemeClr val="accent2">
                  <a:lumMod val="75000"/>
                </a:schemeClr>
              </a:buClr>
              <a:buSzPct val="67000"/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err="1" smtClean="0"/>
              <a:t>territorialisation</a:t>
            </a:r>
            <a:r>
              <a:rPr lang="en-US" sz="2400" dirty="0" smtClean="0"/>
              <a:t> of practices that bring ICTs and people together to enhance the innovation and knowledge that they offer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Four factors that contribute to the definition of a smart city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404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Information and communication technology(ICT) is used to enhance </a:t>
            </a:r>
            <a:r>
              <a:rPr lang="en-US" sz="2400" dirty="0" err="1" smtClean="0"/>
              <a:t>quality,performance</a:t>
            </a:r>
            <a:r>
              <a:rPr lang="en-US" sz="2400" dirty="0" smtClean="0"/>
              <a:t> and interactivity of urban services to reduce costs and resource consumption and to improve contact between citizens and the government.</a:t>
            </a:r>
          </a:p>
          <a:p>
            <a:pPr marL="109728" indent="0">
              <a:buNone/>
            </a:pPr>
            <a:r>
              <a:rPr lang="en-US" sz="2400" dirty="0" smtClean="0"/>
              <a:t>Smart city applications are developed with the goal of improving the management of urban flows and allowing for real time responses to challenges. A smart city may therefore be more prepared to respond to challenges than one with a simple transactional relationship with its citizens.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Role of information and communication technology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2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53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IoT</a:t>
            </a:r>
            <a:r>
              <a:rPr lang="en-US" sz="2400" dirty="0" smtClean="0"/>
              <a:t> is the key to building smart cities. Every device that is a part of a smart city must work with others to manage the resources of megacity populations.</a:t>
            </a:r>
          </a:p>
          <a:p>
            <a:pPr marL="109728" indent="0">
              <a:buNone/>
            </a:pPr>
            <a:r>
              <a:rPr lang="en-US" sz="2400" dirty="0" smtClean="0"/>
              <a:t>These devices must communicate with each other if the city is to be truly ‘smart’. This is where the </a:t>
            </a:r>
            <a:r>
              <a:rPr lang="en-US" sz="2400" dirty="0" err="1" smtClean="0"/>
              <a:t>IoT</a:t>
            </a:r>
            <a:r>
              <a:rPr lang="en-US" sz="2400" dirty="0" smtClean="0"/>
              <a:t> comes </a:t>
            </a:r>
            <a:r>
              <a:rPr lang="en-US" sz="2400" dirty="0" err="1" smtClean="0"/>
              <a:t>in,providing</a:t>
            </a:r>
            <a:r>
              <a:rPr lang="en-US" sz="2400" dirty="0" smtClean="0"/>
              <a:t> the perfect template of a body of </a:t>
            </a:r>
            <a:r>
              <a:rPr lang="en-US" sz="2400" dirty="0" err="1" smtClean="0"/>
              <a:t>communiacting</a:t>
            </a:r>
            <a:r>
              <a:rPr lang="en-US" sz="2400" dirty="0" smtClean="0"/>
              <a:t> devices that provide smart solutions to everyday problems.</a:t>
            </a:r>
          </a:p>
          <a:p>
            <a:pPr marL="109728" indent="0">
              <a:buNone/>
            </a:pPr>
            <a:r>
              <a:rPr lang="en-US" sz="2400" dirty="0" err="1" smtClean="0"/>
              <a:t>IoT</a:t>
            </a:r>
            <a:r>
              <a:rPr lang="en-US" sz="2400" dirty="0" smtClean="0"/>
              <a:t> companies are already leading the way in smart city development by developing smart and communicating tech solutions to every day problems.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</a:rPr>
              <a:t>Role of Internet of Things(</a:t>
            </a:r>
            <a:r>
              <a:rPr lang="en-US" sz="4000" u="sng" dirty="0" err="1" smtClean="0">
                <a:solidFill>
                  <a:srgbClr val="FF0000"/>
                </a:solidFill>
              </a:rPr>
              <a:t>IoT</a:t>
            </a:r>
            <a:r>
              <a:rPr lang="en-US" sz="4000" u="sng" dirty="0" smtClean="0">
                <a:solidFill>
                  <a:srgbClr val="FF0000"/>
                </a:solidFill>
              </a:rPr>
              <a:t>)</a:t>
            </a:r>
            <a:endParaRPr 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8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Efficient public services : </a:t>
            </a:r>
            <a:r>
              <a:rPr lang="en-US" sz="1800" dirty="0"/>
              <a:t>U</a:t>
            </a:r>
            <a:r>
              <a:rPr lang="en-US" sz="1800" dirty="0" smtClean="0"/>
              <a:t>se of smart </a:t>
            </a:r>
            <a:r>
              <a:rPr lang="en-US" sz="1800" dirty="0" err="1" smtClean="0"/>
              <a:t>meters,renewable</a:t>
            </a:r>
            <a:r>
              <a:rPr lang="en-US" sz="1800" dirty="0" smtClean="0"/>
              <a:t> energy, energy </a:t>
            </a:r>
            <a:r>
              <a:rPr lang="en-US" sz="1800" dirty="0" err="1" smtClean="0"/>
              <a:t>conservation,water</a:t>
            </a:r>
            <a:r>
              <a:rPr lang="en-US" sz="1800" dirty="0" smtClean="0"/>
              <a:t> </a:t>
            </a:r>
            <a:r>
              <a:rPr lang="en-US" sz="1800" dirty="0" err="1" smtClean="0"/>
              <a:t>harvesting,effluent</a:t>
            </a:r>
            <a:r>
              <a:rPr lang="en-US" sz="1800" dirty="0" smtClean="0"/>
              <a:t> recycling and appropriate solid waste disposal methods.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Safety and Security : </a:t>
            </a:r>
            <a:r>
              <a:rPr lang="en-US" sz="1800" dirty="0" smtClean="0"/>
              <a:t>Networks of video-</a:t>
            </a:r>
            <a:r>
              <a:rPr lang="en-US" sz="1800" dirty="0" err="1" smtClean="0"/>
              <a:t>cameras,brightly</a:t>
            </a:r>
            <a:r>
              <a:rPr lang="en-US" sz="1800" dirty="0" smtClean="0"/>
              <a:t> lit public </a:t>
            </a:r>
            <a:r>
              <a:rPr lang="en-US" sz="1800" dirty="0" err="1" smtClean="0"/>
              <a:t>areas,intensive</a:t>
            </a:r>
            <a:r>
              <a:rPr lang="en-US" sz="1800" dirty="0" smtClean="0"/>
              <a:t> </a:t>
            </a:r>
            <a:r>
              <a:rPr lang="en-US" sz="1800" dirty="0" err="1" smtClean="0"/>
              <a:t>patrollingand</a:t>
            </a:r>
            <a:r>
              <a:rPr lang="en-US" sz="1800" dirty="0" smtClean="0"/>
              <a:t> </a:t>
            </a:r>
            <a:r>
              <a:rPr lang="en-US" sz="1800" dirty="0" err="1" smtClean="0"/>
              <a:t>surveillance,identity</a:t>
            </a:r>
            <a:r>
              <a:rPr lang="en-US" sz="1800" dirty="0" smtClean="0"/>
              <a:t> verified </a:t>
            </a:r>
            <a:r>
              <a:rPr lang="en-US" sz="1800" dirty="0" err="1" smtClean="0"/>
              <a:t>access,and</a:t>
            </a:r>
            <a:r>
              <a:rPr lang="en-US" sz="1800" dirty="0" smtClean="0"/>
              <a:t> rapid response to emergency calls.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Financial Sustainability : </a:t>
            </a:r>
            <a:r>
              <a:rPr lang="en-US" sz="1800" dirty="0" smtClean="0"/>
              <a:t>Elaborate and extensive tapping of all sources of revenue such as property taxes and ads payments.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Citizen-participative local government :</a:t>
            </a:r>
            <a:r>
              <a:rPr lang="en-US" sz="1800" dirty="0" smtClean="0"/>
              <a:t> Participation of citizens in local issues should be carefully designed.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Sufficient social capital : </a:t>
            </a:r>
            <a:r>
              <a:rPr lang="en-US" sz="1800" dirty="0" smtClean="0"/>
              <a:t>Appropriate levels of social infrastructure like </a:t>
            </a:r>
            <a:r>
              <a:rPr lang="en-US" sz="1800" dirty="0" err="1" smtClean="0"/>
              <a:t>schools,hospitals,public</a:t>
            </a:r>
            <a:r>
              <a:rPr lang="en-US" sz="1800" dirty="0" smtClean="0"/>
              <a:t> </a:t>
            </a:r>
            <a:r>
              <a:rPr lang="en-US" sz="1800" dirty="0" err="1" smtClean="0"/>
              <a:t>spaces,sporting</a:t>
            </a:r>
            <a:r>
              <a:rPr lang="en-US" sz="1800" dirty="0" smtClean="0"/>
              <a:t> and recreational grounds and retail and entertainment venues.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Green environment :</a:t>
            </a:r>
            <a:r>
              <a:rPr lang="en-US" sz="1800" dirty="0" smtClean="0"/>
              <a:t> Minimizing the carbon footprint and eco-friendliness. Parks and verdant open </a:t>
            </a:r>
            <a:r>
              <a:rPr lang="en-US" sz="1800" dirty="0" err="1" smtClean="0"/>
              <a:t>space,use</a:t>
            </a:r>
            <a:r>
              <a:rPr lang="en-US" sz="1800" dirty="0" smtClean="0"/>
              <a:t> of renewable energy,</a:t>
            </a:r>
            <a:r>
              <a:rPr lang="en-US" sz="1800" b="1" dirty="0"/>
              <a:t> </a:t>
            </a:r>
            <a:r>
              <a:rPr lang="en-US" sz="1800" dirty="0" smtClean="0"/>
              <a:t>conservation and recycling.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Some suggested attributes of a smart city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4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471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Presented by: Baby Muskan B.C.A G.S.C.W  </vt:lpstr>
      <vt:lpstr>What is a SMART CITY?</vt:lpstr>
      <vt:lpstr>Four factors that contribute to the definition of a smart city</vt:lpstr>
      <vt:lpstr>Role of information and communication technology</vt:lpstr>
      <vt:lpstr>Role of Internet of Things(IoT)</vt:lpstr>
      <vt:lpstr>Some suggested attributes of a smart 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Asus</dc:creator>
  <cp:lastModifiedBy>Asus</cp:lastModifiedBy>
  <cp:revision>12</cp:revision>
  <dcterms:created xsi:type="dcterms:W3CDTF">2017-02-08T16:14:53Z</dcterms:created>
  <dcterms:modified xsi:type="dcterms:W3CDTF">2017-02-08T18:11:15Z</dcterms:modified>
</cp:coreProperties>
</file>