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6A5D-09FB-430F-B3E3-D9B2FF02D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D0804-58ED-4330-BD6F-13BEFA8BD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FC109-A87B-40D2-88E9-C48218FC8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5D01-FD0F-4FF2-A27F-EEDC3124F22D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E0094-3CA7-4026-B8FA-8A70FB9B6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271B1-4A99-475E-841F-C1507E387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AE17-33FC-4C7D-AC5B-5F445598A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4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4A6C-A4D0-400D-88FB-074E7260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8D1CB-8135-48FA-A909-72829A16A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D8F5C-48F2-4F66-9212-31A2EFAC7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5D01-FD0F-4FF2-A27F-EEDC3124F22D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2195D-44F9-49EE-AEF3-2E40BB738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E89DD-702F-4C45-AD11-481A37B4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AE17-33FC-4C7D-AC5B-5F445598A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33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6A2C3E-6465-409F-9BA1-857701BD5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A5467-C6CB-4D45-B95A-86B72D920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4369C-2148-4BE9-BCFD-394FCEF7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5D01-FD0F-4FF2-A27F-EEDC3124F22D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656F7-2CE3-4B93-92D9-FBF1568FF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CFF37-9335-4EFA-858D-BAF789CCA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AE17-33FC-4C7D-AC5B-5F445598A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85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5D63-C209-4669-9AEB-44B59C98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E60-27BF-4205-871E-36180EC91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D15FA-9CA8-45AC-8350-B3775B5FA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5D01-FD0F-4FF2-A27F-EEDC3124F22D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530F4-0286-4E03-A5E4-733304DB4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BCD90-04DC-40A3-80D7-E6EB5981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AE17-33FC-4C7D-AC5B-5F445598A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08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6CA5-E423-455F-A90B-EA0534236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5DDF9-593B-4618-A7E7-C66A8A313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C6F1-37C8-405C-9530-C6D0BC28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5D01-FD0F-4FF2-A27F-EEDC3124F22D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17032-FE4B-4257-B50F-DE848C485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C15AC-70DC-48D1-AE41-150D94E5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AE17-33FC-4C7D-AC5B-5F445598A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3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75538-DDB0-4FD8-95D7-A4050A29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E8FE3-FDF8-4620-8AFF-1D6D608DB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26ABD-0C78-4A71-AAC0-AEDF9CAA2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E1EBC-77B6-413E-96C4-7DB92AA82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5D01-FD0F-4FF2-A27F-EEDC3124F22D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D6F3F-8248-4F5E-B262-E5537BE0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FEBF9-B3DB-43BA-92D4-5427F3D61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AE17-33FC-4C7D-AC5B-5F445598A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67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CEC2-BFD3-4A79-9C50-38D26853A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88E10-0513-4452-97D2-C7D4586AD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EAA1B-3142-4AAA-A827-10AABAF7D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E9378-2357-4611-94CE-1F3C173B49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5EA50C-8FFD-427C-B11F-137DD8F50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51B20A-4CAD-4512-90A9-EE0C6A7F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5D01-FD0F-4FF2-A27F-EEDC3124F22D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E0BB48-5063-4E54-8642-5107F1624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6E91AD-5CC6-4801-A34F-CF604747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AE17-33FC-4C7D-AC5B-5F445598A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51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9CAE0-478A-46AA-B69E-A66809F6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091DE-D7E1-415C-AB43-057B9B63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5D01-FD0F-4FF2-A27F-EEDC3124F22D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2FEE83-20AD-4065-95FD-47769102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F045C-ED6F-4343-A766-7F2D0C97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AE17-33FC-4C7D-AC5B-5F445598A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78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CD7EA6-4B8B-4E91-A858-0FED494B0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5D01-FD0F-4FF2-A27F-EEDC3124F22D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73A42-FF68-4C88-BC08-096EFCA90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7EACE-5DFE-4581-A66C-1E2EA54D4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AE17-33FC-4C7D-AC5B-5F445598A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62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086B1-E3BE-477B-A5AC-37A6239C5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AE1FA-0D96-4CFA-9159-48CB26FC3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7F31D-FD0D-4B51-9B22-A9E964ADA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59573-A04B-460A-9D8D-E1894999B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5D01-FD0F-4FF2-A27F-EEDC3124F22D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AA5E4-706E-4E6C-BC8C-FF7A1EFF7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08FBE-C5D7-414A-B559-9D8D9628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AE17-33FC-4C7D-AC5B-5F445598A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89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758F7-A98F-416B-B339-CE8D0D45E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494D71-AEB1-4597-BDEF-BAB529F75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3C721-F966-4016-A7AD-451DB4E48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75625-08CB-4DF4-BCA6-5A65D3606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5D01-FD0F-4FF2-A27F-EEDC3124F22D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9DEE1-8812-4077-9B3C-1EBC4BE7B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57517-A067-4B67-9EC8-4A75BCEA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AE17-33FC-4C7D-AC5B-5F445598A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6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03C80-C37E-4795-9C3D-08D70E201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E3869-B8A5-41B7-B150-01DC17227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2D012-96D1-4413-86CD-F197E0E587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45D01-FD0F-4FF2-A27F-EEDC3124F22D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801B3-8435-4B30-9AAE-015E61E5C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E0536-88B5-4CCE-BC29-A0AACA258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4AE17-33FC-4C7D-AC5B-5F445598A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24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BD062-74E6-4CCC-9D51-8355F50E46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09D8A-D76A-481C-B768-489142B594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107FB2-3C54-4480-8E68-84039F03E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2369" y="0"/>
            <a:ext cx="14250024" cy="738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2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ED9C-4BDD-4D5C-BF67-9695C9A2E1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4F158-A517-41BC-B297-AEBC129C2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926D48-D6FE-405F-A138-CC3C2954D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45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B69CD-40B5-4D9C-AE00-DBDDB552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D8D6C5-BCA7-4015-8987-7D05ABA86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87250" cy="6858000"/>
          </a:xfrm>
        </p:spPr>
      </p:pic>
    </p:spTree>
    <p:extLst>
      <p:ext uri="{BB962C8B-B14F-4D97-AF65-F5344CB8AC3E}">
        <p14:creationId xmlns:p14="http://schemas.microsoft.com/office/powerpoint/2010/main" val="138342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90762-7CDB-4607-9429-5A7FED1A1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16400B-41D4-40DA-AD9B-8372FDB7D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0216"/>
          </a:xfrm>
        </p:spPr>
      </p:pic>
    </p:spTree>
    <p:extLst>
      <p:ext uri="{BB962C8B-B14F-4D97-AF65-F5344CB8AC3E}">
        <p14:creationId xmlns:p14="http://schemas.microsoft.com/office/powerpoint/2010/main" val="15949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422CD-917C-4C71-8030-18601C4E7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CBFF3B-1700-4B1D-9885-ECA65D90B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62650" cy="6858000"/>
          </a:xfrm>
        </p:spPr>
      </p:pic>
    </p:spTree>
    <p:extLst>
      <p:ext uri="{BB962C8B-B14F-4D97-AF65-F5344CB8AC3E}">
        <p14:creationId xmlns:p14="http://schemas.microsoft.com/office/powerpoint/2010/main" val="319739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2645-45DD-42E3-B939-D4EB39AA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202FB4-B132-41ED-A9DF-8CA7962A6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2054" cy="6858000"/>
          </a:xfrm>
        </p:spPr>
      </p:pic>
    </p:spTree>
    <p:extLst>
      <p:ext uri="{BB962C8B-B14F-4D97-AF65-F5344CB8AC3E}">
        <p14:creationId xmlns:p14="http://schemas.microsoft.com/office/powerpoint/2010/main" val="1062334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45780-1FA2-41B8-B927-6CE5B8A8C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3D3F7E-1F2D-4BE7-A21D-A4D84BED0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65641" cy="6858000"/>
          </a:xfrm>
        </p:spPr>
      </p:pic>
    </p:spTree>
    <p:extLst>
      <p:ext uri="{BB962C8B-B14F-4D97-AF65-F5344CB8AC3E}">
        <p14:creationId xmlns:p14="http://schemas.microsoft.com/office/powerpoint/2010/main" val="1208715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4C2B-1EDB-4053-91EC-FDEC04C8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2500E0-0590-4C8D-926A-01CE72C7A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09715" cy="6858000"/>
          </a:xfrm>
        </p:spPr>
      </p:pic>
    </p:spTree>
    <p:extLst>
      <p:ext uri="{BB962C8B-B14F-4D97-AF65-F5344CB8AC3E}">
        <p14:creationId xmlns:p14="http://schemas.microsoft.com/office/powerpoint/2010/main" val="170207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AnkitDevraz</dc:creator>
  <cp:lastModifiedBy>AnkitDevraz</cp:lastModifiedBy>
  <cp:revision>1</cp:revision>
  <dcterms:created xsi:type="dcterms:W3CDTF">2019-01-16T17:59:36Z</dcterms:created>
  <dcterms:modified xsi:type="dcterms:W3CDTF">2019-01-16T18:05:11Z</dcterms:modified>
</cp:coreProperties>
</file>