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81" autoAdjust="0"/>
  </p:normalViewPr>
  <p:slideViewPr>
    <p:cSldViewPr snapToGrid="0">
      <p:cViewPr varScale="1">
        <p:scale>
          <a:sx n="51" d="100"/>
          <a:sy n="51" d="100"/>
        </p:scale>
        <p:origin x="122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B762-2FFD-47DA-A364-B38A1F464B31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FE4-CE62-46AD-96A2-E5410E90FB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2D074-7756-4551-836E-D73495AE351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50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38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8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2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8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3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7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9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Build faster systems faster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4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Robert Friberg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Design, build and maintain systems for clients at Devrex</a:t>
            </a:r>
          </a:p>
          <a:p>
            <a:r>
              <a:rPr lang="sv-SE" dirty="0" smtClean="0"/>
              <a:t>Trainer – Microsoft NET, SQL Server, java, perl, python, linux</a:t>
            </a:r>
          </a:p>
          <a:p>
            <a:r>
              <a:rPr lang="sv-SE" dirty="0" smtClean="0"/>
              <a:t>Machine learning, AI</a:t>
            </a:r>
          </a:p>
          <a:p>
            <a:r>
              <a:rPr lang="sv-SE" dirty="0" smtClean="0"/>
              <a:t>Squash fanatic</a:t>
            </a:r>
          </a:p>
          <a:p>
            <a:r>
              <a:rPr lang="sv-SE" dirty="0" smtClean="0"/>
              <a:t>@</a:t>
            </a:r>
            <a:r>
              <a:rPr lang="sv-SE" dirty="0" smtClean="0"/>
              <a:t>robertfriberg, robert@devrexlabs.com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4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About the workshop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Materials at http://github.com/devrexlabs/origodb.workshop</a:t>
            </a:r>
          </a:p>
          <a:p>
            <a:r>
              <a:rPr lang="sv-SE" dirty="0" smtClean="0"/>
              <a:t>Hands on labs</a:t>
            </a:r>
          </a:p>
          <a:p>
            <a:r>
              <a:rPr lang="sv-SE" dirty="0" smtClean="0"/>
              <a:t>Independent modules, each with presentation, demos and labs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85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Modules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Basic Modeling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Automated testing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Configuration</a:t>
            </a:r>
            <a:endParaRPr lang="sv-SE" dirty="0" smtClean="0"/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Hosting</a:t>
            </a:r>
            <a:endParaRPr lang="sv-SE" dirty="0" smtClean="0"/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Immutable </a:t>
            </a:r>
            <a:r>
              <a:rPr lang="sv-SE" dirty="0" smtClean="0"/>
              <a:t>Modeling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smtClean="0"/>
              <a:t>OrigoDB </a:t>
            </a:r>
            <a:r>
              <a:rPr lang="sv-SE" smtClean="0"/>
              <a:t>Server Introduction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7284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79</Words>
  <Application>Microsoft Office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OrigoDB Workshop</vt:lpstr>
      <vt:lpstr>Robert Friberg</vt:lpstr>
      <vt:lpstr>About the workshop</vt:lpstr>
      <vt:lpstr>Modules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10</cp:revision>
  <dcterms:created xsi:type="dcterms:W3CDTF">2014-04-29T07:40:46Z</dcterms:created>
  <dcterms:modified xsi:type="dcterms:W3CDTF">2014-05-29T01:45:14Z</dcterms:modified>
</cp:coreProperties>
</file>