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8" r:id="rId6"/>
    <p:sldId id="257" r:id="rId7"/>
    <p:sldId id="26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79" autoAdjust="0"/>
  </p:normalViewPr>
  <p:slideViewPr>
    <p:cSldViewPr snapToGrid="0">
      <p:cViewPr varScale="1">
        <p:scale>
          <a:sx n="50" d="100"/>
          <a:sy n="50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B762-2FFD-47DA-A364-B38A1F464B31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FE4-CE62-46AD-96A2-E5410E90FB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Considerations</a:t>
            </a:r>
            <a:r>
              <a:rPr lang="sv-SE" baseline="0" dirty="0" smtClean="0"/>
              <a:t> when h</a:t>
            </a:r>
            <a:r>
              <a:rPr lang="sv-SE" dirty="0" smtClean="0"/>
              <a:t>osting</a:t>
            </a:r>
            <a:r>
              <a:rPr lang="sv-SE" baseline="0" dirty="0" smtClean="0"/>
              <a:t> the in-process engine and model.</a:t>
            </a:r>
          </a:p>
          <a:p>
            <a:r>
              <a:rPr lang="sv-SE" baseline="0" dirty="0" smtClean="0"/>
              <a:t>Lifecycle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4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Snapshots, direct interaction,</a:t>
            </a:r>
            <a:r>
              <a:rPr lang="sv-SE" baseline="0" dirty="0" smtClean="0"/>
              <a:t> Dispose, plenty of overloads taking config, config-string, initial model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89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Abstraction</a:t>
            </a:r>
            <a:r>
              <a:rPr lang="sv-SE" baseline="0" dirty="0" smtClean="0"/>
              <a:t> for convenience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53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Thread safe execute overloads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38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8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2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8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3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7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9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Module 4 – Hosting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Direct in-process </a:t>
            </a:r>
            <a:r>
              <a:rPr lang="sv-SE" dirty="0"/>
              <a:t>e</a:t>
            </a:r>
            <a:r>
              <a:rPr lang="sv-SE" dirty="0" smtClean="0"/>
              <a:t>ngine creation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8695"/>
          </a:xfrm>
        </p:spPr>
        <p:txBody>
          <a:bodyPr>
            <a:normAutofit/>
          </a:bodyPr>
          <a:lstStyle/>
          <a:p>
            <a:r>
              <a:rPr lang="sv-SE" dirty="0" smtClean="0"/>
              <a:t>Static Engine methods</a:t>
            </a:r>
          </a:p>
          <a:p>
            <a:pPr lvl="1"/>
            <a:r>
              <a:rPr lang="sv-SE" dirty="0" smtClean="0"/>
              <a:t>Create()</a:t>
            </a:r>
          </a:p>
          <a:p>
            <a:pPr lvl="1"/>
            <a:r>
              <a:rPr lang="sv-SE" dirty="0" smtClean="0"/>
              <a:t>LoadOrCreate()</a:t>
            </a:r>
          </a:p>
          <a:p>
            <a:pPr lvl="1"/>
            <a:r>
              <a:rPr lang="sv-SE" dirty="0" smtClean="0"/>
              <a:t>Load()</a:t>
            </a:r>
          </a:p>
          <a:p>
            <a:r>
              <a:rPr lang="sv-SE" dirty="0" smtClean="0"/>
              <a:t>Returns: Engine, Engine&lt;M&gt;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861560"/>
            <a:ext cx="836639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Engine&lt;MyModel&gt; engine = Engine.OrLoadOrCreate&lt;MyModel&gt;();</a:t>
            </a:r>
            <a:endParaRPr lang="sv-S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Engine.For&lt;M&gt;()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Returns IEngine&lt;M&gt;() or derivative</a:t>
            </a:r>
          </a:p>
          <a:p>
            <a:r>
              <a:rPr lang="sv-SE" dirty="0" smtClean="0"/>
              <a:t>Reuse </a:t>
            </a:r>
            <a:r>
              <a:rPr lang="sv-SE" dirty="0" smtClean="0"/>
              <a:t>based on EngineConfiguration.Location property</a:t>
            </a:r>
          </a:p>
          <a:p>
            <a:r>
              <a:rPr lang="sv-SE" dirty="0" smtClean="0"/>
              <a:t>Remote or in-process</a:t>
            </a:r>
          </a:p>
          <a:p>
            <a:pPr lvl="1"/>
            <a:r>
              <a:rPr lang="sv-SE" dirty="0" smtClean="0"/>
              <a:t>ILocalEngineClient&lt;M&gt;</a:t>
            </a:r>
          </a:p>
          <a:p>
            <a:pPr lvl="1"/>
            <a:r>
              <a:rPr lang="sv-SE" dirty="0" smtClean="0"/>
              <a:t>IRemoteEngineClient&lt;M&gt;</a:t>
            </a:r>
          </a:p>
          <a:p>
            <a:r>
              <a:rPr lang="sv-SE" dirty="0" smtClean="0"/>
              <a:t>Running engines are tracked by Config.Engines</a:t>
            </a:r>
          </a:p>
        </p:txBody>
      </p:sp>
    </p:spTree>
    <p:extLst>
      <p:ext uri="{BB962C8B-B14F-4D97-AF65-F5344CB8AC3E}">
        <p14:creationId xmlns:p14="http://schemas.microsoft.com/office/powerpoint/2010/main" val="35744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Db.For&lt;M</a:t>
            </a:r>
            <a:r>
              <a:rPr lang="sv-SE" dirty="0" smtClean="0"/>
              <a:t>&gt;()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Returns a proxy for M</a:t>
            </a:r>
          </a:p>
          <a:p>
            <a:r>
              <a:rPr lang="sv-SE" dirty="0" smtClean="0"/>
              <a:t>Remote or </a:t>
            </a:r>
            <a:r>
              <a:rPr lang="sv-SE" dirty="0" smtClean="0"/>
              <a:t>Local </a:t>
            </a:r>
            <a:r>
              <a:rPr lang="sv-SE" dirty="0" smtClean="0"/>
              <a:t>analogous to Engine.For&lt;M&gt;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9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x</a:t>
            </a:r>
            <a:r>
              <a:rPr lang="sv-SE" dirty="0" smtClean="0"/>
              <a:t>64 vs. x32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Core Library compiled with AnyCPU</a:t>
            </a:r>
          </a:p>
          <a:p>
            <a:r>
              <a:rPr lang="sv-SE" dirty="0"/>
              <a:t>x</a:t>
            </a:r>
            <a:r>
              <a:rPr lang="sv-SE" dirty="0" smtClean="0"/>
              <a:t>32 = 32-bit pointers, max 4GB</a:t>
            </a:r>
          </a:p>
          <a:p>
            <a:r>
              <a:rPr lang="sv-SE" dirty="0"/>
              <a:t>x</a:t>
            </a:r>
            <a:r>
              <a:rPr lang="sv-SE" dirty="0" smtClean="0"/>
              <a:t>64 = 64-bit pointers</a:t>
            </a:r>
          </a:p>
          <a:p>
            <a:r>
              <a:rPr lang="sv-SE" dirty="0" smtClean="0"/>
              <a:t>Server ships with x64 and x32 binaries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03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IIS Hosting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Disable application pool recycling</a:t>
            </a:r>
          </a:p>
          <a:p>
            <a:r>
              <a:rPr lang="sv-SE" dirty="0" smtClean="0"/>
              <a:t>Ensure single process, no farming or LB</a:t>
            </a:r>
          </a:p>
          <a:p>
            <a:r>
              <a:rPr lang="sv-SE" dirty="0" smtClean="0"/>
              <a:t>Litter controllers with Db.For&lt;M&gt;() / Engine.For&lt;M&gt;()</a:t>
            </a:r>
          </a:p>
          <a:p>
            <a:r>
              <a:rPr lang="sv-SE" dirty="0" smtClean="0"/>
              <a:t>Or put a static ref somewhere, eg Global.asax</a:t>
            </a:r>
          </a:p>
        </p:txBody>
      </p:sp>
    </p:spTree>
    <p:extLst>
      <p:ext uri="{BB962C8B-B14F-4D97-AF65-F5344CB8AC3E}">
        <p14:creationId xmlns:p14="http://schemas.microsoft.com/office/powerpoint/2010/main" val="37284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Lab: Todo MVC app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Create an ASP.NET MVC 4 app with scaffolding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7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179</Words>
  <Application>Microsoft Office PowerPoint</Application>
  <PresentationFormat>Widescreen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OrigoDB Workshop</vt:lpstr>
      <vt:lpstr>Direct in-process engine creation</vt:lpstr>
      <vt:lpstr>Engine.For&lt;M&gt;()</vt:lpstr>
      <vt:lpstr>Db.For&lt;M&gt;()</vt:lpstr>
      <vt:lpstr>x64 vs. x32</vt:lpstr>
      <vt:lpstr>IIS Hosting</vt:lpstr>
      <vt:lpstr>Lab: Todo MVC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21</cp:revision>
  <dcterms:created xsi:type="dcterms:W3CDTF">2014-04-29T07:40:46Z</dcterms:created>
  <dcterms:modified xsi:type="dcterms:W3CDTF">2014-05-28T14:33:22Z</dcterms:modified>
</cp:coreProperties>
</file>