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4" r:id="rId4"/>
    <p:sldId id="265" r:id="rId5"/>
    <p:sldId id="266" r:id="rId6"/>
    <p:sldId id="267" r:id="rId7"/>
    <p:sldId id="263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626" autoAdjust="0"/>
    <p:restoredTop sz="70579" autoAdjust="0"/>
  </p:normalViewPr>
  <p:slideViewPr>
    <p:cSldViewPr snapToGrid="0">
      <p:cViewPr varScale="1">
        <p:scale>
          <a:sx n="50" d="100"/>
          <a:sy n="50" d="100"/>
        </p:scale>
        <p:origin x="57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0B762-2FFD-47DA-A364-B38A1F464B31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CAFE4-CE62-46AD-96A2-E5410E90FB6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3232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Considerations</a:t>
            </a:r>
            <a:r>
              <a:rPr lang="sv-SE" baseline="0" dirty="0" smtClean="0"/>
              <a:t> when h</a:t>
            </a:r>
            <a:r>
              <a:rPr lang="sv-SE" dirty="0" smtClean="0"/>
              <a:t>osting</a:t>
            </a:r>
            <a:r>
              <a:rPr lang="sv-SE" baseline="0" dirty="0" smtClean="0"/>
              <a:t> the in-process engine and model.</a:t>
            </a:r>
          </a:p>
          <a:p>
            <a:r>
              <a:rPr lang="sv-SE" baseline="0" dirty="0" smtClean="0"/>
              <a:t>Lifecycle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FE4-CE62-46AD-96A2-E5410E90FB6D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4444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Explain</a:t>
            </a:r>
            <a:r>
              <a:rPr lang="sv-SE" baseline="0" dirty="0" smtClean="0"/>
              <a:t> each briefly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FE4-CE62-46AD-96A2-E5410E90FB6D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6761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Notice</a:t>
            </a:r>
            <a:r>
              <a:rPr lang="sv-SE" baseline="0" dirty="0" smtClean="0"/>
              <a:t> base class and out parameter on execute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FE4-CE62-46AD-96A2-E5410E90FB6D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664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203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782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799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388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224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541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281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931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4570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391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225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695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OrigoDB Workshop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Module 6 – Immutability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5149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Immutability and blocking</a:t>
            </a:r>
            <a:endParaRPr lang="sv-SE" dirty="0"/>
          </a:p>
        </p:txBody>
      </p:sp>
      <p:pic>
        <p:nvPicPr>
          <p:cNvPr id="6146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3116262"/>
            <a:ext cx="10405590" cy="204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33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12315"/>
          </a:xfrm>
        </p:spPr>
        <p:txBody>
          <a:bodyPr>
            <a:normAutofit/>
          </a:bodyPr>
          <a:lstStyle/>
          <a:p>
            <a:r>
              <a:rPr lang="sv-SE" dirty="0" smtClean="0"/>
              <a:t>Example</a:t>
            </a:r>
            <a:br>
              <a:rPr lang="sv-SE" dirty="0" smtClean="0"/>
            </a:br>
            <a:r>
              <a:rPr lang="sv-SE" dirty="0" smtClean="0"/>
              <a:t>immutable</a:t>
            </a:r>
            <a:br>
              <a:rPr lang="sv-SE" dirty="0" smtClean="0"/>
            </a:br>
            <a:r>
              <a:rPr lang="sv-SE" dirty="0" smtClean="0"/>
              <a:t>model</a:t>
            </a:r>
            <a:endParaRPr lang="sv-S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0" y="563880"/>
            <a:ext cx="60198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3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86635"/>
          </a:xfrm>
        </p:spPr>
        <p:txBody>
          <a:bodyPr>
            <a:normAutofit/>
          </a:bodyPr>
          <a:lstStyle/>
          <a:p>
            <a:r>
              <a:rPr lang="sv-SE" dirty="0" smtClean="0"/>
              <a:t>Example</a:t>
            </a:r>
            <a:br>
              <a:rPr lang="sv-SE" dirty="0" smtClean="0"/>
            </a:br>
            <a:r>
              <a:rPr lang="sv-SE" dirty="0" smtClean="0"/>
              <a:t>immutable</a:t>
            </a:r>
            <a:br>
              <a:rPr lang="sv-SE" dirty="0" smtClean="0"/>
            </a:br>
            <a:r>
              <a:rPr lang="sv-SE" dirty="0" smtClean="0"/>
              <a:t>entity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920" y="700088"/>
            <a:ext cx="77724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9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Immutable command example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1455366"/>
            <a:ext cx="10012680" cy="508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1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Configuration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1968817"/>
            <a:ext cx="89630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1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Lab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mtClean="0"/>
              <a:t>Try out the example from the slides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0772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6952</TotalTime>
  <Words>47</Words>
  <Application>Microsoft Office PowerPoint</Application>
  <PresentationFormat>Widescreen</PresentationFormat>
  <Paragraphs>16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OrigoDB Workshop</vt:lpstr>
      <vt:lpstr>Immutability and blocking</vt:lpstr>
      <vt:lpstr>Example immutable model</vt:lpstr>
      <vt:lpstr>Example immutable entity</vt:lpstr>
      <vt:lpstr>Immutable command example</vt:lpstr>
      <vt:lpstr>Configuration</vt:lpstr>
      <vt:lpstr>Lab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OrigoDB Workshop</dc:title>
  <dc:creator>Robert Friberg</dc:creator>
  <cp:lastModifiedBy>Robert Friberg</cp:lastModifiedBy>
  <cp:revision>35</cp:revision>
  <dcterms:created xsi:type="dcterms:W3CDTF">2014-04-29T07:40:46Z</dcterms:created>
  <dcterms:modified xsi:type="dcterms:W3CDTF">2014-05-29T01:09:25Z</dcterms:modified>
</cp:coreProperties>
</file>