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63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26" autoAdjust="0"/>
    <p:restoredTop sz="70579" autoAdjust="0"/>
  </p:normalViewPr>
  <p:slideViewPr>
    <p:cSldViewPr snapToGrid="0">
      <p:cViewPr varScale="1">
        <p:scale>
          <a:sx n="50" d="100"/>
          <a:sy n="50" d="100"/>
        </p:scale>
        <p:origin x="5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0B762-2FFD-47DA-A364-B38A1F464B31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CAFE4-CE62-46AD-96A2-E5410E90FB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23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Considerations</a:t>
            </a:r>
            <a:r>
              <a:rPr lang="sv-SE" baseline="0" dirty="0" smtClean="0"/>
              <a:t> when h</a:t>
            </a:r>
            <a:r>
              <a:rPr lang="sv-SE" dirty="0" smtClean="0"/>
              <a:t>osting</a:t>
            </a:r>
            <a:r>
              <a:rPr lang="sv-SE" baseline="0" dirty="0" smtClean="0"/>
              <a:t> the in-process engine and model.</a:t>
            </a:r>
          </a:p>
          <a:p>
            <a:r>
              <a:rPr lang="sv-SE" baseline="0" dirty="0" smtClean="0"/>
              <a:t>Lifecycle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44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20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78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99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8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224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4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81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93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57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9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2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69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OrigoDB Workshop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Module 6 – Server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14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OrigoDB Server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Console Application or Windows Service</a:t>
            </a:r>
          </a:p>
          <a:p>
            <a:r>
              <a:rPr lang="sv-SE" dirty="0" smtClean="0"/>
              <a:t>Process hosting single Engine / Model</a:t>
            </a:r>
          </a:p>
          <a:p>
            <a:r>
              <a:rPr lang="sv-SE" dirty="0" smtClean="0"/>
              <a:t>Ad-hoc Linq / Razor queries</a:t>
            </a:r>
          </a:p>
          <a:p>
            <a:r>
              <a:rPr lang="sv-SE" dirty="0" smtClean="0"/>
              <a:t>Javascript API</a:t>
            </a:r>
          </a:p>
          <a:p>
            <a:r>
              <a:rPr lang="sv-SE" dirty="0" smtClean="0"/>
              <a:t>Primitive web based UI</a:t>
            </a:r>
          </a:p>
          <a:p>
            <a:r>
              <a:rPr lang="sv-SE" dirty="0" smtClean="0"/>
              <a:t>Commercial License</a:t>
            </a:r>
          </a:p>
          <a:p>
            <a:r>
              <a:rPr lang="sv-SE" dirty="0" smtClean="0"/>
              <a:t>Replication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53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Transparent client migration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mode=embedded</a:t>
            </a:r>
            <a:endParaRPr lang="sv-SE" dirty="0"/>
          </a:p>
          <a:p>
            <a:r>
              <a:rPr lang="sv-SE" dirty="0" smtClean="0"/>
              <a:t>mode=remote;host=10.10.10.10;port=3001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45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Follow the OrigoDB Server online tutorial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77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6961</TotalTime>
  <Words>56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OrigoDB Workshop</vt:lpstr>
      <vt:lpstr>OrigoDB Server</vt:lpstr>
      <vt:lpstr>Transparent client migration</vt:lpstr>
      <vt:lpstr>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OrigoDB Workshop</dc:title>
  <dc:creator>Robert Friberg</dc:creator>
  <cp:lastModifiedBy>Robert Friberg</cp:lastModifiedBy>
  <cp:revision>37</cp:revision>
  <dcterms:created xsi:type="dcterms:W3CDTF">2014-04-29T07:40:46Z</dcterms:created>
  <dcterms:modified xsi:type="dcterms:W3CDTF">2014-05-29T01:18:26Z</dcterms:modified>
</cp:coreProperties>
</file>