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68" r:id="rId6"/>
    <p:sldId id="261" r:id="rId7"/>
    <p:sldId id="260" r:id="rId8"/>
    <p:sldId id="264" r:id="rId9"/>
    <p:sldId id="265" r:id="rId10"/>
    <p:sldId id="263" r:id="rId11"/>
    <p:sldId id="258" r:id="rId12"/>
    <p:sldId id="272" r:id="rId13"/>
    <p:sldId id="267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81" autoAdjust="0"/>
  </p:normalViewPr>
  <p:slideViewPr>
    <p:cSldViewPr snapToGrid="0">
      <p:cViewPr varScale="1">
        <p:scale>
          <a:sx n="51" d="100"/>
          <a:sy n="51" d="100"/>
        </p:scale>
        <p:origin x="12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0B762-2FFD-47DA-A364-B38A1F464B31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AFE4-CE62-46AD-96A2-E5410E90FB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23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9255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Talk</a:t>
            </a:r>
            <a:r>
              <a:rPr lang="sv-SE" baseline="0" dirty="0" smtClean="0"/>
              <a:t> about each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140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Results</a:t>
            </a:r>
            <a:r>
              <a:rPr lang="sv-SE" baseline="0" smtClean="0"/>
              <a:t> get cloned unless otherwise specified.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745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Remember</a:t>
            </a:r>
            <a:r>
              <a:rPr lang="sv-SE" baseline="0" dirty="0" smtClean="0"/>
              <a:t> the toolkit? Bring your own custom model. </a:t>
            </a:r>
          </a:p>
          <a:p>
            <a:r>
              <a:rPr lang="sv-SE" baseline="0" dirty="0" smtClean="0"/>
              <a:t>TwitterVerse and Todo both domain specific. One was anemic, the other rich</a:t>
            </a:r>
          </a:p>
          <a:p>
            <a:r>
              <a:rPr lang="sv-SE" baseline="0" dirty="0" smtClean="0"/>
              <a:t>Anemic vs. Rich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68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language</a:t>
            </a:r>
            <a:r>
              <a:rPr lang="en-US" baseline="0" dirty="0" smtClean="0"/>
              <a:t> where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interpreter can be embedded. 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VoltDB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memsql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116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language</a:t>
            </a:r>
            <a:r>
              <a:rPr lang="en-US" baseline="0" dirty="0" smtClean="0"/>
              <a:t> where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interpreter can be embedded. 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VoltDB</a:t>
            </a:r>
            <a:r>
              <a:rPr lang="en-US" baseline="0" dirty="0" smtClean="0"/>
              <a:t> or </a:t>
            </a:r>
            <a:r>
              <a:rPr lang="en-US" baseline="0" smtClean="0"/>
              <a:t>memsql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47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CQRS read model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99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language</a:t>
            </a:r>
            <a:r>
              <a:rPr lang="en-US" baseline="0" dirty="0" smtClean="0"/>
              <a:t> where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interpreter can be embedded. </a:t>
            </a:r>
          </a:p>
          <a:p>
            <a:r>
              <a:rPr lang="en-US" baseline="0" dirty="0" smtClean="0"/>
              <a:t>This model is extremely open, </a:t>
            </a:r>
            <a:r>
              <a:rPr lang="en-US" baseline="0" dirty="0" err="1" smtClean="0"/>
              <a:t>untyped</a:t>
            </a:r>
            <a:r>
              <a:rPr lang="en-US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4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Foreign</a:t>
            </a:r>
            <a:r>
              <a:rPr lang="sv-SE" baseline="0" dirty="0" smtClean="0"/>
              <a:t> keys or direct references. Create view objects or map to DTOS within queries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509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256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Sole purpose is to update the state of the model, from</a:t>
            </a:r>
            <a:r>
              <a:rPr lang="en-US" baseline="0" dirty="0" smtClean="0"/>
              <a:t> one state to another.</a:t>
            </a:r>
            <a:endParaRPr lang="en-US" dirty="0" smtClean="0"/>
          </a:p>
          <a:p>
            <a:r>
              <a:rPr lang="en-US" dirty="0" smtClean="0"/>
              <a:t>Avoid</a:t>
            </a:r>
            <a:r>
              <a:rPr lang="en-US" baseline="0" dirty="0" smtClean="0"/>
              <a:t> embedding entities and graphs, regard commands as simple messages.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83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20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8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9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8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22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4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8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3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7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9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2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69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OrigoDB Workshop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Module 2 - Modeling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14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Interpreter hosting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33466" y="1690688"/>
            <a:ext cx="10329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Serializable]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class JurassicModel : Model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private ScriptEngine _scriptEngine;</a:t>
            </a:r>
          </a:p>
          <a:p>
            <a:endParaRPr lang="sv-S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JurassicModel()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_scriptEngine = new ScriptEngine();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_scriptEngine.Execute("var model = {}");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//... ExecuteQuery and ExecuteCommand omitted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sv-S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model is an object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8321" y="4337274"/>
            <a:ext cx="1033264" cy="31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07621" y="4149850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07621" y="4607050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07621" y="5060802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5121585" y="4306057"/>
            <a:ext cx="986036" cy="18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5121585" y="4495205"/>
            <a:ext cx="986036" cy="2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5121585" y="4495205"/>
            <a:ext cx="986036" cy="721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88321" y="3139631"/>
            <a:ext cx="1033264" cy="31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TaskList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17121" y="2290801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17121" y="2772384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17121" y="3229584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17121" y="3683336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  <a:endCxn id="22" idx="1"/>
          </p:cNvCxnSpPr>
          <p:nvPr/>
        </p:nvCxnSpPr>
        <p:spPr>
          <a:xfrm flipV="1">
            <a:off x="5121585" y="2447008"/>
            <a:ext cx="995536" cy="85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3" idx="1"/>
          </p:cNvCxnSpPr>
          <p:nvPr/>
        </p:nvCxnSpPr>
        <p:spPr>
          <a:xfrm flipV="1">
            <a:off x="5121585" y="2928592"/>
            <a:ext cx="995536" cy="368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4" idx="1"/>
          </p:cNvCxnSpPr>
          <p:nvPr/>
        </p:nvCxnSpPr>
        <p:spPr>
          <a:xfrm>
            <a:off x="5121585" y="3297563"/>
            <a:ext cx="995536" cy="8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21585" y="3297563"/>
            <a:ext cx="995536" cy="541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372797" y="2630500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Category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372797" y="3273156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Category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372797" y="3866733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Category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2" idx="3"/>
            <a:endCxn id="35" idx="1"/>
          </p:cNvCxnSpPr>
          <p:nvPr/>
        </p:nvCxnSpPr>
        <p:spPr>
          <a:xfrm>
            <a:off x="7150385" y="2447009"/>
            <a:ext cx="1222412" cy="3396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3"/>
            <a:endCxn id="36" idx="1"/>
          </p:cNvCxnSpPr>
          <p:nvPr/>
        </p:nvCxnSpPr>
        <p:spPr>
          <a:xfrm>
            <a:off x="7150385" y="2447009"/>
            <a:ext cx="1222412" cy="9823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3"/>
            <a:endCxn id="35" idx="1"/>
          </p:cNvCxnSpPr>
          <p:nvPr/>
        </p:nvCxnSpPr>
        <p:spPr>
          <a:xfrm flipV="1">
            <a:off x="7150385" y="2786707"/>
            <a:ext cx="1222412" cy="141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3"/>
            <a:endCxn id="37" idx="1"/>
          </p:cNvCxnSpPr>
          <p:nvPr/>
        </p:nvCxnSpPr>
        <p:spPr>
          <a:xfrm>
            <a:off x="7150385" y="2928592"/>
            <a:ext cx="1222412" cy="10943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1"/>
            <a:endCxn id="25" idx="3"/>
          </p:cNvCxnSpPr>
          <p:nvPr/>
        </p:nvCxnSpPr>
        <p:spPr>
          <a:xfrm flipH="1" flipV="1">
            <a:off x="7150385" y="3839544"/>
            <a:ext cx="1222412" cy="1833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1"/>
            <a:endCxn id="6" idx="3"/>
          </p:cNvCxnSpPr>
          <p:nvPr/>
        </p:nvCxnSpPr>
        <p:spPr>
          <a:xfrm flipH="1">
            <a:off x="7140885" y="4022941"/>
            <a:ext cx="1231912" cy="2831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1"/>
            <a:endCxn id="7" idx="3"/>
          </p:cNvCxnSpPr>
          <p:nvPr/>
        </p:nvCxnSpPr>
        <p:spPr>
          <a:xfrm flipH="1">
            <a:off x="7140885" y="4022941"/>
            <a:ext cx="1231912" cy="740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  <a:endCxn id="24" idx="3"/>
          </p:cNvCxnSpPr>
          <p:nvPr/>
        </p:nvCxnSpPr>
        <p:spPr>
          <a:xfrm flipH="1" flipV="1">
            <a:off x="7150385" y="3385791"/>
            <a:ext cx="1222412" cy="43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2" idx="1"/>
            <a:endCxn id="8" idx="3"/>
          </p:cNvCxnSpPr>
          <p:nvPr/>
        </p:nvCxnSpPr>
        <p:spPr>
          <a:xfrm flipH="1">
            <a:off x="7140885" y="4618473"/>
            <a:ext cx="1231912" cy="598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3"/>
            <a:endCxn id="36" idx="1"/>
          </p:cNvCxnSpPr>
          <p:nvPr/>
        </p:nvCxnSpPr>
        <p:spPr>
          <a:xfrm flipV="1">
            <a:off x="7150385" y="3429363"/>
            <a:ext cx="1222412" cy="410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372797" y="4462265"/>
            <a:ext cx="1033264" cy="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Category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207568" y="3511184"/>
            <a:ext cx="1296144" cy="31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TaskModel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4" idx="3"/>
            <a:endCxn id="21" idx="1"/>
          </p:cNvCxnSpPr>
          <p:nvPr/>
        </p:nvCxnSpPr>
        <p:spPr>
          <a:xfrm flipV="1">
            <a:off x="3503713" y="3297563"/>
            <a:ext cx="584609" cy="371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3"/>
            <a:endCxn id="4" idx="1"/>
          </p:cNvCxnSpPr>
          <p:nvPr/>
        </p:nvCxnSpPr>
        <p:spPr>
          <a:xfrm>
            <a:off x="3503713" y="3669115"/>
            <a:ext cx="584609" cy="82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Commands</a:t>
            </a:r>
            <a:endParaRPr lang="sv-S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1267"/>
          </a:xfrm>
        </p:spPr>
        <p:txBody>
          <a:bodyPr/>
          <a:lstStyle/>
          <a:p>
            <a:r>
              <a:rPr lang="sv-SE" dirty="0" smtClean="0"/>
              <a:t>Serial execution</a:t>
            </a:r>
          </a:p>
          <a:p>
            <a:r>
              <a:rPr lang="sv-SE" dirty="0" smtClean="0"/>
              <a:t>Exclusive access to the model</a:t>
            </a:r>
          </a:p>
          <a:p>
            <a:r>
              <a:rPr lang="sv-SE" dirty="0" smtClean="0"/>
              <a:t>Transition the model from one valid state to the next</a:t>
            </a:r>
            <a:endParaRPr lang="sv-SE" dirty="0"/>
          </a:p>
        </p:txBody>
      </p:sp>
      <p:sp>
        <p:nvSpPr>
          <p:cNvPr id="4" name="Oval 3"/>
          <p:cNvSpPr/>
          <p:nvPr/>
        </p:nvSpPr>
        <p:spPr>
          <a:xfrm>
            <a:off x="2735498" y="3957429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s</a:t>
            </a:r>
            <a:r>
              <a:rPr lang="sv-SE" sz="2800" baseline="-25000" dirty="0" smtClean="0"/>
              <a:t>0</a:t>
            </a:r>
            <a:endParaRPr lang="sv-SE" sz="28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4830998" y="3957429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s</a:t>
            </a:r>
            <a:r>
              <a:rPr lang="sv-SE" sz="2800" baseline="-25000" dirty="0" smtClean="0"/>
              <a:t>1</a:t>
            </a:r>
            <a:endParaRPr lang="sv-SE" sz="28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6926498" y="3957429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s</a:t>
            </a:r>
            <a:r>
              <a:rPr lang="sv-SE" sz="2800" baseline="-25000" dirty="0" smtClean="0"/>
              <a:t>2</a:t>
            </a:r>
            <a:endParaRPr lang="sv-SE" sz="2800" baseline="-25000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649898" y="4414629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0598" y="436382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/>
              <a:t>t</a:t>
            </a:r>
            <a:r>
              <a:rPr lang="sv-SE" sz="2400" baseline="-25000" dirty="0" smtClean="0"/>
              <a:t>1</a:t>
            </a:r>
            <a:endParaRPr lang="sv-SE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145030" y="441462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/>
              <a:t>t</a:t>
            </a:r>
            <a:r>
              <a:rPr lang="sv-SE" sz="2400" baseline="-25000" dirty="0" smtClean="0"/>
              <a:t>2</a:t>
            </a:r>
            <a:endParaRPr lang="sv-SE" sz="2400" baseline="-25000" dirty="0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5745398" y="4414629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Command guidelines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side effects or external actions</a:t>
            </a:r>
          </a:p>
          <a:p>
            <a:r>
              <a:rPr lang="en-US" dirty="0" smtClean="0"/>
              <a:t>No external dependencies</a:t>
            </a:r>
          </a:p>
          <a:p>
            <a:r>
              <a:rPr lang="en-US" dirty="0" smtClean="0"/>
              <a:t>Unhandled exceptions trigger rollback (full restore)</a:t>
            </a:r>
            <a:endParaRPr lang="en-US" dirty="0"/>
          </a:p>
          <a:p>
            <a:r>
              <a:rPr lang="en-US" dirty="0" smtClean="0"/>
              <a:t>Call </a:t>
            </a:r>
            <a:r>
              <a:rPr lang="en-US" dirty="0" err="1" smtClean="0"/>
              <a:t>Command.Abort</a:t>
            </a:r>
            <a:r>
              <a:rPr lang="en-US" dirty="0" smtClean="0"/>
              <a:t>() to signal exception</a:t>
            </a:r>
          </a:p>
        </p:txBody>
      </p:sp>
    </p:spTree>
    <p:extLst>
      <p:ext uri="{BB962C8B-B14F-4D97-AF65-F5344CB8AC3E}">
        <p14:creationId xmlns:p14="http://schemas.microsoft.com/office/powerpoint/2010/main" val="351268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Query alternatives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Ad-hoc lambda: Engine.Execute(Func&lt;M,R&gt; query)</a:t>
            </a:r>
          </a:p>
          <a:p>
            <a:r>
              <a:rPr lang="sv-SE" dirty="0" smtClean="0"/>
              <a:t>Derive from Query&lt;M,R&gt;</a:t>
            </a:r>
          </a:p>
          <a:p>
            <a:r>
              <a:rPr lang="sv-SE" dirty="0" smtClean="0"/>
              <a:t>Compiled LINQ: Engine.Execute&lt;R&gt;(string)</a:t>
            </a:r>
          </a:p>
          <a:p>
            <a:pPr marL="0" indent="0">
              <a:buNone/>
            </a:pP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13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Query guidelines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Know thy object graphs</a:t>
            </a:r>
          </a:p>
          <a:p>
            <a:r>
              <a:rPr lang="sv-SE" dirty="0" smtClean="0"/>
              <a:t>Don’t modify the model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2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Extending the Todo model with Categories, a many to many relationship</a:t>
            </a:r>
          </a:p>
          <a:p>
            <a:r>
              <a:rPr lang="sv-SE" dirty="0" smtClean="0"/>
              <a:t>Querying with lambdas</a:t>
            </a:r>
          </a:p>
          <a:p>
            <a:r>
              <a:rPr lang="sv-SE" dirty="0" smtClean="0"/>
              <a:t>Adding Commands, Queries and Views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18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Module overview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Data models</a:t>
            </a:r>
          </a:p>
          <a:p>
            <a:r>
              <a:rPr lang="sv-SE" dirty="0" smtClean="0"/>
              <a:t>Commands</a:t>
            </a:r>
          </a:p>
          <a:p>
            <a:r>
              <a:rPr lang="sv-SE" dirty="0" smtClean="0"/>
              <a:t>Queries</a:t>
            </a:r>
          </a:p>
          <a:p>
            <a:r>
              <a:rPr lang="sv-SE" dirty="0" smtClean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6437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Creating a data model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Domain specific vs. Generic vs. Hybrid</a:t>
            </a:r>
          </a:p>
          <a:p>
            <a:r>
              <a:rPr lang="sv-SE" dirty="0" smtClean="0"/>
              <a:t>Rich vs. Anemic</a:t>
            </a:r>
          </a:p>
          <a:p>
            <a:r>
              <a:rPr lang="sv-SE" dirty="0" smtClean="0"/>
              <a:t>Explicit vs. Implicit commands</a:t>
            </a:r>
          </a:p>
          <a:p>
            <a:r>
              <a:rPr lang="sv-SE" dirty="0" smtClean="0"/>
              <a:t>References vs. Foreign keys</a:t>
            </a:r>
          </a:p>
          <a:p>
            <a:r>
              <a:rPr lang="sv-SE" dirty="0" smtClean="0"/>
              <a:t>Open vs. Closed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39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Generic models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7039" cy="4351338"/>
          </a:xfrm>
        </p:spPr>
        <p:txBody>
          <a:bodyPr>
            <a:normAutofit/>
          </a:bodyPr>
          <a:lstStyle/>
          <a:p>
            <a:r>
              <a:rPr lang="sv-SE" dirty="0" smtClean="0"/>
              <a:t>Generic models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Key/Value, Document</a:t>
            </a:r>
          </a:p>
          <a:p>
            <a:pPr lvl="1"/>
            <a:r>
              <a:rPr lang="en-US" dirty="0" err="1" smtClean="0"/>
              <a:t>Origodb.Models.Redis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0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 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 hosting – </a:t>
            </a:r>
            <a:r>
              <a:rPr lang="en-US" dirty="0" err="1"/>
              <a:t>Javascript</a:t>
            </a:r>
            <a:r>
              <a:rPr lang="en-US" dirty="0"/>
              <a:t>, Roslyn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Machine learning models (Accord.NET)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40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Object oriented domain modeling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DDD?</a:t>
            </a:r>
          </a:p>
          <a:p>
            <a:r>
              <a:rPr lang="sv-SE" dirty="0" smtClean="0"/>
              <a:t>Entities and collections</a:t>
            </a:r>
          </a:p>
          <a:p>
            <a:r>
              <a:rPr lang="sv-SE" dirty="0" smtClean="0"/>
              <a:t>Choose collections wisely – space/time tradeoffs</a:t>
            </a:r>
          </a:p>
          <a:p>
            <a:r>
              <a:rPr lang="sv-SE" dirty="0" smtClean="0"/>
              <a:t>Transaction script pattern or thin commands</a:t>
            </a:r>
          </a:p>
          <a:p>
            <a:r>
              <a:rPr lang="sv-SE" dirty="0" smtClean="0"/>
              <a:t>Avoid CRUD</a:t>
            </a:r>
          </a:p>
        </p:txBody>
      </p:sp>
    </p:spTree>
    <p:extLst>
      <p:ext uri="{BB962C8B-B14F-4D97-AF65-F5344CB8AC3E}">
        <p14:creationId xmlns:p14="http://schemas.microsoft.com/office/powerpoint/2010/main" val="13439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Silly Relational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33466" y="1690688"/>
            <a:ext cx="10329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Serializable]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class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RelationalModel </a:t>
            </a:r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Model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private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DataSet _dataset;</a:t>
            </a:r>
            <a:endParaRPr lang="sv-S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v-S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public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RelationalModel</a:t>
            </a:r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_dataset = new DataSet();</a:t>
            </a:r>
            <a:endParaRPr lang="sv-S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//... ExecuteQuery and ExecuteCommand omitted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sv-S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Generic Relational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33465" y="1690688"/>
            <a:ext cx="113188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Serializable]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class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RelationalModel </a:t>
            </a:r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Model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Dictionary&lt;string,SortedDictionary&lt;object&gt;&gt; _tables;</a:t>
            </a:r>
          </a:p>
          <a:p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sv-S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1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Domain specific relational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33465" y="1690688"/>
            <a:ext cx="113188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Serializable]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class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Model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SortedDictionary&lt;int,Customer&gt; _customers;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SortedDictionary&lt;int,Order&gt; _orders;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SortedDictionary&lt;int,Product&gt; _products;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SortedDictionary&lt;string,Customer&gt; _customersByName;</a:t>
            </a:r>
          </a:p>
          <a:p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sv-SE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[Serializable]</a:t>
            </a:r>
            <a:endParaRPr lang="sv-S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class Order {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public int CustomerId; //foreign key vs. reference</a:t>
            </a:r>
          </a:p>
          <a:p>
            <a:r>
              <a:rPr lang="sv-S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sv-S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535</Words>
  <Application>Microsoft Office PowerPoint</Application>
  <PresentationFormat>Widescreen</PresentationFormat>
  <Paragraphs>141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OrigoDB Workshop</vt:lpstr>
      <vt:lpstr>Module overview</vt:lpstr>
      <vt:lpstr>Creating a data model</vt:lpstr>
      <vt:lpstr>Generic models</vt:lpstr>
      <vt:lpstr>Other model types</vt:lpstr>
      <vt:lpstr>Object oriented domain modeling</vt:lpstr>
      <vt:lpstr>Silly Relational</vt:lpstr>
      <vt:lpstr>Generic Relational</vt:lpstr>
      <vt:lpstr>Domain specific relational</vt:lpstr>
      <vt:lpstr>Interpreter hosting</vt:lpstr>
      <vt:lpstr>The model is an object graph</vt:lpstr>
      <vt:lpstr>Commands</vt:lpstr>
      <vt:lpstr>Command guidelines</vt:lpstr>
      <vt:lpstr>Query alternatives</vt:lpstr>
      <vt:lpstr>Query guidelines</vt:lpstr>
      <vt:lpstr>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OrigoDB Workshop</dc:title>
  <dc:creator>Robert Friberg</dc:creator>
  <cp:lastModifiedBy>Robert Friberg</cp:lastModifiedBy>
  <cp:revision>33</cp:revision>
  <dcterms:created xsi:type="dcterms:W3CDTF">2014-04-29T07:40:46Z</dcterms:created>
  <dcterms:modified xsi:type="dcterms:W3CDTF">2014-05-28T13:32:15Z</dcterms:modified>
</cp:coreProperties>
</file>