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72" r:id="rId4"/>
    <p:sldId id="266" r:id="rId5"/>
    <p:sldId id="265" r:id="rId6"/>
    <p:sldId id="267" r:id="rId7"/>
    <p:sldId id="264" r:id="rId8"/>
    <p:sldId id="268" r:id="rId9"/>
    <p:sldId id="269" r:id="rId10"/>
    <p:sldId id="270" r:id="rId11"/>
    <p:sldId id="271" r:id="rId12"/>
    <p:sldId id="263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26" autoAdjust="0"/>
    <p:restoredTop sz="70579" autoAdjust="0"/>
  </p:normalViewPr>
  <p:slideViewPr>
    <p:cSldViewPr snapToGrid="0">
      <p:cViewPr varScale="1">
        <p:scale>
          <a:sx n="50" d="100"/>
          <a:sy n="50" d="100"/>
        </p:scale>
        <p:origin x="57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0B762-2FFD-47DA-A364-B38A1F464B31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CAFE4-CE62-46AD-96A2-E5410E90FB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323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Considerations</a:t>
            </a:r>
            <a:r>
              <a:rPr lang="sv-SE" baseline="0" dirty="0" smtClean="0"/>
              <a:t> when h</a:t>
            </a:r>
            <a:r>
              <a:rPr lang="sv-SE" dirty="0" smtClean="0"/>
              <a:t>osting</a:t>
            </a:r>
            <a:r>
              <a:rPr lang="sv-SE" baseline="0" dirty="0" smtClean="0"/>
              <a:t> the in-process engine and model.</a:t>
            </a:r>
          </a:p>
          <a:p>
            <a:r>
              <a:rPr lang="sv-SE" baseline="0" dirty="0" smtClean="0"/>
              <a:t>Lifecycle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444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Explain</a:t>
            </a:r>
            <a:r>
              <a:rPr lang="sv-SE" baseline="0" dirty="0" smtClean="0"/>
              <a:t> each briefly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676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Pretty messy,</a:t>
            </a:r>
            <a:r>
              <a:rPr lang="sv-SE" baseline="0" dirty="0" smtClean="0"/>
              <a:t> leaky abstractions, </a:t>
            </a:r>
            <a:r>
              <a:rPr lang="sv-SE" baseline="0" smtClean="0"/>
              <a:t>needs redesign. </a:t>
            </a:r>
            <a:r>
              <a:rPr lang="sv-SE" baseline="0" dirty="0" smtClean="0"/>
              <a:t>Any takers?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137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Authorizer uses </a:t>
            </a:r>
            <a:r>
              <a:rPr lang="en-US" dirty="0" err="1" smtClean="0"/>
              <a:t>IPrincical</a:t>
            </a:r>
            <a:r>
              <a:rPr lang="en-US" baseline="0" dirty="0" smtClean="0"/>
              <a:t> and Roles of current thread identity.</a:t>
            </a:r>
          </a:p>
          <a:p>
            <a:r>
              <a:rPr lang="en-US" baseline="0" dirty="0" smtClean="0"/>
              <a:t>Synchronizer unimportant, </a:t>
            </a:r>
            <a:r>
              <a:rPr lang="en-US" baseline="0" dirty="0" err="1" smtClean="0"/>
              <a:t>ReaderWriterLockSlim</a:t>
            </a:r>
            <a:r>
              <a:rPr lang="en-US" baseline="0" dirty="0" smtClean="0"/>
              <a:t> default</a:t>
            </a:r>
          </a:p>
          <a:p>
            <a:r>
              <a:rPr lang="en-US" baseline="0" dirty="0" err="1" smtClean="0"/>
              <a:t>SqlStorage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EventStoreStore</a:t>
            </a:r>
            <a:r>
              <a:rPr lang="en-US" baseline="0" dirty="0" smtClean="0"/>
              <a:t>, Azure </a:t>
            </a:r>
            <a:r>
              <a:rPr lang="en-US" baseline="0" dirty="0" err="1" smtClean="0"/>
              <a:t>TableStorage</a:t>
            </a:r>
            <a:r>
              <a:rPr lang="en-US" baseline="0" dirty="0" smtClean="0"/>
              <a:t> for snapshots</a:t>
            </a:r>
          </a:p>
          <a:p>
            <a:r>
              <a:rPr lang="en-US" baseline="0" dirty="0" err="1" smtClean="0"/>
              <a:t>BinaryFormatter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JsonFormatter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ProtobufFormatter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5877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BinaryFormatter</a:t>
            </a:r>
            <a:r>
              <a:rPr lang="en-US" baseline="0" dirty="0" smtClean="0"/>
              <a:t>, Reflection</a:t>
            </a:r>
            <a:endParaRPr lang="en-US" dirty="0" smtClean="0"/>
          </a:p>
          <a:p>
            <a:r>
              <a:rPr lang="en-US" dirty="0" smtClean="0"/>
              <a:t>Use it</a:t>
            </a:r>
            <a:r>
              <a:rPr lang="sv-SE" baseline="0" dirty="0" smtClean="0"/>
              <a:t>: In production, let the design stabilize first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AFE4-CE62-46AD-96A2-E5410E90FB6D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946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203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782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799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88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224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541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281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931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570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391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225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07DE-EBC7-4B8E-A9A2-D38598E4390E}" type="datetimeFigureOut">
              <a:rPr lang="sv-SE" smtClean="0"/>
              <a:t>2014-05-28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331A-250C-484A-8A30-9719DC3901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695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OrigoDB Workshop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Module 5 – Configuration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14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Code-based configuration</a:t>
            </a:r>
            <a:endParaRPr lang="sv-S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8107680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var typeModel</a:t>
            </a:r>
            <a:r>
              <a:rPr kumimoji="0" lang="sv-SE" altLang="sv-SE" sz="24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TypeModel.Create</a:t>
            </a:r>
            <a:r>
              <a:rPr lang="sv-SE" altLang="sv-SE" sz="24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sv-SE" altLang="sv-SE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typeModel.Add(</a:t>
            </a:r>
            <a:r>
              <a:rPr kumimoji="0" lang="sv-SE" altLang="sv-SE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(Company), </a:t>
            </a:r>
            <a:r>
              <a:rPr kumimoji="0" lang="sv-SE" altLang="sv-SE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.Add(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”Name"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.Add(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”Employees"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572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Inject formatter factory</a:t>
            </a:r>
            <a:endParaRPr lang="sv-S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331644"/>
            <a:ext cx="10438755" cy="333930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0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//use helper methods</a:t>
            </a:r>
            <a:endParaRPr lang="sv-SE" altLang="sv-SE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ProtoBufFormatter.ConfigureSnapshots&lt;MyModel&gt;(config, typeModel);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ProtoBufFormatter.Configure(config, FormatterUsage.Results, typeModel);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altLang="sv-SE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000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//or do it yourself</a:t>
            </a:r>
            <a:r>
              <a:rPr kumimoji="0" lang="sv-SE" altLang="sv-S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config.SetFormatterFactory((cfg,fu)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sv-SE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sv-SE" altLang="sv-S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kumimoji="0" lang="sv-SE" altLang="sv-SE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sv-SE" altLang="sv-S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ProtoBufFormatter&lt;MyModel&gt;(typeModel),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sv-SE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v-SE" altLang="sv-SE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sv-SE" altLang="sv-SE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FormatterUsage.Snapshot);</a:t>
            </a:r>
          </a:p>
        </p:txBody>
      </p:sp>
    </p:spTree>
    <p:extLst>
      <p:ext uri="{BB962C8B-B14F-4D97-AF65-F5344CB8AC3E}">
        <p14:creationId xmlns:p14="http://schemas.microsoft.com/office/powerpoint/2010/main" val="2805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Lab: Todo MVC app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Create an ASP.NET MVC 4 app with scaffolding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77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EngineConfiguration class – key properties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AsyncJournaling</a:t>
            </a:r>
          </a:p>
          <a:p>
            <a:r>
              <a:rPr lang="sv-SE" dirty="0" smtClean="0"/>
              <a:t>EnsureSafeResults</a:t>
            </a:r>
          </a:p>
          <a:p>
            <a:r>
              <a:rPr lang="sv-SE" dirty="0" smtClean="0"/>
              <a:t>Kernel</a:t>
            </a:r>
          </a:p>
          <a:p>
            <a:r>
              <a:rPr lang="sv-SE" dirty="0" smtClean="0"/>
              <a:t>Location</a:t>
            </a:r>
          </a:p>
          <a:p>
            <a:r>
              <a:rPr lang="sv-SE" dirty="0" smtClean="0"/>
              <a:t>PacketOptions</a:t>
            </a:r>
          </a:p>
          <a:p>
            <a:r>
              <a:rPr lang="sv-SE" dirty="0" smtClean="0"/>
              <a:t>PersistenceMode</a:t>
            </a:r>
          </a:p>
          <a:p>
            <a:r>
              <a:rPr lang="sv-SE" dirty="0" smtClean="0"/>
              <a:t>SnapshotBehavior</a:t>
            </a:r>
          </a:p>
        </p:txBody>
      </p:sp>
    </p:spTree>
    <p:extLst>
      <p:ext uri="{BB962C8B-B14F-4D97-AF65-F5344CB8AC3E}">
        <p14:creationId xmlns:p14="http://schemas.microsoft.com/office/powerpoint/2010/main" val="31913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Location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File location for FileStorage</a:t>
            </a:r>
          </a:p>
          <a:p>
            <a:r>
              <a:rPr lang="sv-SE" dirty="0" smtClean="0"/>
              <a:t>Connection string when SqlStorage</a:t>
            </a:r>
          </a:p>
          <a:p>
            <a:r>
              <a:rPr lang="sv-SE" dirty="0" smtClean="0"/>
              <a:t>Defaults (when null)</a:t>
            </a:r>
          </a:p>
          <a:p>
            <a:pPr lvl="1"/>
            <a:r>
              <a:rPr lang="sv-SE" dirty="0" smtClean="0"/>
              <a:t>Will look in app.config for connection string</a:t>
            </a:r>
          </a:p>
          <a:p>
            <a:pPr lvl="1"/>
            <a:r>
              <a:rPr lang="sv-SE" dirty="0" smtClean="0"/>
              <a:t>Type name of model</a:t>
            </a:r>
          </a:p>
          <a:p>
            <a:pPr lvl="1"/>
            <a:r>
              <a:rPr lang="sv-SE" dirty="0" smtClean="0"/>
              <a:t>Current working directory</a:t>
            </a:r>
          </a:p>
          <a:p>
            <a:pPr lvl="1"/>
            <a:r>
              <a:rPr lang="sv-SE" dirty="0" smtClean="0"/>
              <a:t>App_Data in web context</a:t>
            </a:r>
          </a:p>
          <a:p>
            <a:r>
              <a:rPr lang="sv-SE" dirty="0" smtClean="0"/>
              <a:t>Magic</a:t>
            </a:r>
          </a:p>
          <a:p>
            <a:pPr lvl="1"/>
            <a:r>
              <a:rPr lang="sv-SE" dirty="0" smtClean="0"/>
              <a:t>mode=remote;host=10.0.0.20;port=3001</a:t>
            </a:r>
          </a:p>
        </p:txBody>
      </p:sp>
    </p:spTree>
    <p:extLst>
      <p:ext uri="{BB962C8B-B14F-4D97-AF65-F5344CB8AC3E}">
        <p14:creationId xmlns:p14="http://schemas.microsoft.com/office/powerpoint/2010/main" val="15176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Persistence modes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0535"/>
          </a:xfrm>
        </p:spPr>
        <p:txBody>
          <a:bodyPr/>
          <a:lstStyle/>
          <a:p>
            <a:r>
              <a:rPr lang="sv-SE" dirty="0" smtClean="0"/>
              <a:t>Journaling (default)</a:t>
            </a:r>
          </a:p>
          <a:p>
            <a:r>
              <a:rPr lang="sv-SE" dirty="0" smtClean="0"/>
              <a:t>SnapshotPerTransaction</a:t>
            </a:r>
          </a:p>
          <a:p>
            <a:r>
              <a:rPr lang="sv-SE" dirty="0" smtClean="0"/>
              <a:t>ManualSnapshots</a:t>
            </a:r>
            <a:endParaRPr lang="sv-S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3701097"/>
            <a:ext cx="11336437" cy="140651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sv-SE" altLang="sv-SE" sz="2400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EngineConfiguration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PersistenceMode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PersistenceMode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SnapshotPerTransaction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sv-SE" altLang="sv-SE" sz="2400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Engine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MyModel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8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Kernels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6655"/>
          </a:xfrm>
        </p:spPr>
        <p:txBody>
          <a:bodyPr/>
          <a:lstStyle/>
          <a:p>
            <a:r>
              <a:rPr lang="sv-SE" dirty="0" smtClean="0"/>
              <a:t>OptimisticKernel (default)</a:t>
            </a:r>
          </a:p>
          <a:p>
            <a:r>
              <a:rPr lang="sv-SE" dirty="0" smtClean="0"/>
              <a:t>RoyalFoodTaster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47800" y="3414418"/>
            <a:ext cx="7598234" cy="1406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sv-SE" altLang="sv-SE" sz="2400" b="1" i="0" u="none" strike="noStrike" cap="none" normalizeH="0" baseline="0" dirty="0" smtClean="0">
                <a:ln>
                  <a:noFill/>
                </a:ln>
                <a:solidFill>
                  <a:srgbClr val="0077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EngineConfiguration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Kernels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RoyalFoodTaster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sv-SE" altLang="sv-SE" sz="2400" b="1" dirty="0">
                <a:solidFill>
                  <a:srgbClr val="0077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sv-SE" altLang="sv-SE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MyModel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sv-SE" altLang="sv-S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0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Logging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015"/>
          </a:xfrm>
        </p:spPr>
        <p:txBody>
          <a:bodyPr>
            <a:normAutofit/>
          </a:bodyPr>
          <a:lstStyle/>
          <a:p>
            <a:r>
              <a:rPr lang="sv-SE" dirty="0" smtClean="0"/>
              <a:t>Logs to console by default</a:t>
            </a:r>
          </a:p>
          <a:p>
            <a:pPr marL="0" indent="0">
              <a:buNone/>
            </a:pPr>
            <a:endParaRPr lang="sv-S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1120" y="3105835"/>
            <a:ext cx="931164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//disable logging</a:t>
            </a:r>
          </a:p>
          <a:p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ConsoleLogger.MinimumLevel = LogLevel.Off;</a:t>
            </a:r>
          </a:p>
          <a:p>
            <a:endParaRPr lang="sv-SE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//Plugin custom logger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LogProvider.SetFactory(new </a:t>
            </a:r>
            <a:r>
              <a:rPr lang="sv-SE" sz="2400" dirty="0">
                <a:latin typeface="Consolas" panose="020B0609020204030204" pitchFamily="49" charset="0"/>
                <a:cs typeface="Consolas" panose="020B0609020204030204" pitchFamily="49" charset="0"/>
              </a:rPr>
              <a:t>Log4NetLoggerFactory());</a:t>
            </a:r>
            <a:endParaRPr lang="sv-S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5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Extensibility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EngineConfiguration methods</a:t>
            </a:r>
          </a:p>
          <a:p>
            <a:pPr lvl="1"/>
            <a:r>
              <a:rPr lang="sv-SE" dirty="0" smtClean="0"/>
              <a:t>SetAuthorizerFactory()</a:t>
            </a:r>
          </a:p>
          <a:p>
            <a:pPr lvl="1"/>
            <a:r>
              <a:rPr lang="sv-SE" dirty="0" smtClean="0"/>
              <a:t>SetSynchronizerFactory()</a:t>
            </a:r>
          </a:p>
          <a:p>
            <a:pPr lvl="1"/>
            <a:r>
              <a:rPr lang="sv-SE" dirty="0" smtClean="0"/>
              <a:t>SetStoreFactory()</a:t>
            </a:r>
          </a:p>
          <a:p>
            <a:pPr lvl="1"/>
            <a:r>
              <a:rPr lang="sv-SE" dirty="0" smtClean="0"/>
              <a:t>SetFormatterFactory()</a:t>
            </a:r>
          </a:p>
        </p:txBody>
      </p:sp>
    </p:spTree>
    <p:extLst>
      <p:ext uri="{BB962C8B-B14F-4D97-AF65-F5344CB8AC3E}">
        <p14:creationId xmlns:p14="http://schemas.microsoft.com/office/powerpoint/2010/main" val="16069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ProtobufFormatter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Protocol Buffers by Google</a:t>
            </a:r>
          </a:p>
          <a:p>
            <a:r>
              <a:rPr lang="sv-SE" dirty="0" smtClean="0"/>
              <a:t>IFormatter wrapper around protobuf-net by @marcgravell</a:t>
            </a:r>
          </a:p>
          <a:p>
            <a:r>
              <a:rPr lang="sv-SE" dirty="0" smtClean="0"/>
              <a:t>Contract based as opposed to embedded metadata</a:t>
            </a:r>
          </a:p>
          <a:p>
            <a:r>
              <a:rPr lang="sv-SE" dirty="0" smtClean="0"/>
              <a:t>Compact, fast, loose coupling, cross platform</a:t>
            </a:r>
          </a:p>
          <a:p>
            <a:r>
              <a:rPr lang="sv-SE" dirty="0" smtClean="0"/>
              <a:t>Configure with attributes or code </a:t>
            </a:r>
          </a:p>
          <a:p>
            <a:r>
              <a:rPr lang="sv-SE" dirty="0" smtClean="0"/>
              <a:t>Use it!</a:t>
            </a:r>
          </a:p>
        </p:txBody>
      </p:sp>
    </p:spTree>
    <p:extLst>
      <p:ext uri="{BB962C8B-B14F-4D97-AF65-F5344CB8AC3E}">
        <p14:creationId xmlns:p14="http://schemas.microsoft.com/office/powerpoint/2010/main" val="1333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Attribute based configuration</a:t>
            </a:r>
            <a:endParaRPr lang="sv-SE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9190336" cy="365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[ProtoContract]</a:t>
            </a:r>
            <a:endParaRPr kumimoji="0" lang="sv-SE" altLang="sv-SE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sv-SE" altLang="sv-SE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v-SE" altLang="sv-SE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v-SE" altLang="sv-SE" sz="24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  <a:endParaRPr kumimoji="0" lang="sv-SE" altLang="sv-SE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sv-SE" altLang="sv-SE" sz="2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[ProtoMember(1)]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kumimoji="0" lang="sv-SE" altLang="sv-SE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sv-SE" altLang="sv-SE" sz="2400" b="1" i="0" u="none" strike="noStrike" cap="none" normalizeH="0" baseline="0" dirty="0" smtClean="0">
                <a:ln>
                  <a:noFill/>
                </a:ln>
                <a:solidFill>
                  <a:srgbClr val="4455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 { </a:t>
            </a:r>
            <a:r>
              <a:rPr kumimoji="0" lang="sv-SE" altLang="sv-SE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sv-SE" altLang="sv-SE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lang="sv-SE" altLang="sv-SE" sz="2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[ProtoMember(2)]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kumimoji="0" lang="sv-SE" altLang="sv-SE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List&lt;Employee&gt; Employees { </a:t>
            </a:r>
            <a:r>
              <a:rPr kumimoji="0" lang="sv-SE" altLang="sv-SE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sv-SE" altLang="sv-SE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endParaRPr kumimoji="0" lang="sv-SE" altLang="sv-S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6675</TotalTime>
  <Words>307</Words>
  <Application>Microsoft Office PowerPoint</Application>
  <PresentationFormat>Widescreen</PresentationFormat>
  <Paragraphs>94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OrigoDB Workshop</vt:lpstr>
      <vt:lpstr>EngineConfiguration class – key properties</vt:lpstr>
      <vt:lpstr>Location</vt:lpstr>
      <vt:lpstr>Persistence modes</vt:lpstr>
      <vt:lpstr>Kernels</vt:lpstr>
      <vt:lpstr>Logging</vt:lpstr>
      <vt:lpstr>Extensibility</vt:lpstr>
      <vt:lpstr>ProtobufFormatter</vt:lpstr>
      <vt:lpstr>Attribute based configuration</vt:lpstr>
      <vt:lpstr>Code-based configuration</vt:lpstr>
      <vt:lpstr>Inject formatter factory</vt:lpstr>
      <vt:lpstr>Lab: Todo MVC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OrigoDB Workshop</dc:title>
  <dc:creator>Robert Friberg</dc:creator>
  <cp:lastModifiedBy>Robert Friberg</cp:lastModifiedBy>
  <cp:revision>31</cp:revision>
  <dcterms:created xsi:type="dcterms:W3CDTF">2014-04-29T07:40:46Z</dcterms:created>
  <dcterms:modified xsi:type="dcterms:W3CDTF">2014-05-28T20:32:48Z</dcterms:modified>
</cp:coreProperties>
</file>