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</p:sldMasterIdLst>
  <p:notesMasterIdLst>
    <p:notesMasterId r:id="rId12"/>
  </p:notesMasterIdLst>
  <p:sldIdLst>
    <p:sldId id="257" r:id="rId5"/>
    <p:sldId id="279" r:id="rId6"/>
    <p:sldId id="280" r:id="rId7"/>
    <p:sldId id="321" r:id="rId8"/>
    <p:sldId id="322" r:id="rId9"/>
    <p:sldId id="323" r:id="rId10"/>
    <p:sldId id="3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A78"/>
    <a:srgbClr val="2FFF87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7416DF-7023-3536-E58B-D1A9BD59628C}" v="6" dt="2019-12-18T12:48:37.410"/>
    <p1510:client id="{E2112328-5887-673D-4D4E-EDA57E237552}" v="103" dt="2019-11-19T13:16:49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Iqbal" userId="S::usman.iqbal@footasylum.com::c63dfd1f-113e-44b3-b4d1-eabf6ad27bef" providerId="AD" clId="Web-{E2112328-5887-673D-4D4E-EDA57E237552}"/>
    <pc:docChg chg="addSld delSld modSld">
      <pc:chgData name="Usman Iqbal" userId="S::usman.iqbal@footasylum.com::c63dfd1f-113e-44b3-b4d1-eabf6ad27bef" providerId="AD" clId="Web-{E2112328-5887-673D-4D4E-EDA57E237552}" dt="2019-11-19T13:16:49.720" v="100" actId="20577"/>
      <pc:docMkLst>
        <pc:docMk/>
      </pc:docMkLst>
      <pc:sldChg chg="modSp">
        <pc:chgData name="Usman Iqbal" userId="S::usman.iqbal@footasylum.com::c63dfd1f-113e-44b3-b4d1-eabf6ad27bef" providerId="AD" clId="Web-{E2112328-5887-673D-4D4E-EDA57E237552}" dt="2019-11-19T11:51:04.739" v="33" actId="20577"/>
        <pc:sldMkLst>
          <pc:docMk/>
          <pc:sldMk cId="1478804716" sldId="257"/>
        </pc:sldMkLst>
        <pc:spChg chg="mod">
          <ac:chgData name="Usman Iqbal" userId="S::usman.iqbal@footasylum.com::c63dfd1f-113e-44b3-b4d1-eabf6ad27bef" providerId="AD" clId="Web-{E2112328-5887-673D-4D4E-EDA57E237552}" dt="2019-11-19T11:51:04.739" v="33" actId="20577"/>
          <ac:spMkLst>
            <pc:docMk/>
            <pc:sldMk cId="1478804716" sldId="257"/>
            <ac:spMk id="6" creationId="{00000000-0000-0000-0000-000000000000}"/>
          </ac:spMkLst>
        </pc:spChg>
      </pc:sldChg>
      <pc:sldChg chg="modSp">
        <pc:chgData name="Usman Iqbal" userId="S::usman.iqbal@footasylum.com::c63dfd1f-113e-44b3-b4d1-eabf6ad27bef" providerId="AD" clId="Web-{E2112328-5887-673D-4D4E-EDA57E237552}" dt="2019-11-19T11:52:09.568" v="46" actId="20577"/>
        <pc:sldMkLst>
          <pc:docMk/>
          <pc:sldMk cId="1086522635" sldId="287"/>
        </pc:sldMkLst>
        <pc:spChg chg="mod">
          <ac:chgData name="Usman Iqbal" userId="S::usman.iqbal@footasylum.com::c63dfd1f-113e-44b3-b4d1-eabf6ad27bef" providerId="AD" clId="Web-{E2112328-5887-673D-4D4E-EDA57E237552}" dt="2019-11-19T11:52:09.568" v="46" actId="20577"/>
          <ac:spMkLst>
            <pc:docMk/>
            <pc:sldMk cId="1086522635" sldId="287"/>
            <ac:spMk id="2050" creationId="{00000000-0000-0000-0000-000000000000}"/>
          </ac:spMkLst>
        </pc:spChg>
      </pc:sldChg>
      <pc:sldChg chg="addSp modSp del mod modClrScheme chgLayout">
        <pc:chgData name="Usman Iqbal" userId="S::usman.iqbal@footasylum.com::c63dfd1f-113e-44b3-b4d1-eabf6ad27bef" providerId="AD" clId="Web-{E2112328-5887-673D-4D4E-EDA57E237552}" dt="2019-11-19T13:16:25.188" v="78"/>
        <pc:sldMkLst>
          <pc:docMk/>
          <pc:sldMk cId="736099814" sldId="295"/>
        </pc:sldMkLst>
        <pc:spChg chg="add mod ord">
          <ac:chgData name="Usman Iqbal" userId="S::usman.iqbal@footasylum.com::c63dfd1f-113e-44b3-b4d1-eabf6ad27bef" providerId="AD" clId="Web-{E2112328-5887-673D-4D4E-EDA57E237552}" dt="2019-11-19T13:14:57.813" v="72"/>
          <ac:spMkLst>
            <pc:docMk/>
            <pc:sldMk cId="736099814" sldId="295"/>
            <ac:spMk id="2" creationId="{27CDE37B-890B-408E-BD57-2E104DC10177}"/>
          </ac:spMkLst>
        </pc:spChg>
        <pc:spChg chg="add mod ord">
          <ac:chgData name="Usman Iqbal" userId="S::usman.iqbal@footasylum.com::c63dfd1f-113e-44b3-b4d1-eabf6ad27bef" providerId="AD" clId="Web-{E2112328-5887-673D-4D4E-EDA57E237552}" dt="2019-11-19T13:14:57.813" v="72"/>
          <ac:spMkLst>
            <pc:docMk/>
            <pc:sldMk cId="736099814" sldId="295"/>
            <ac:spMk id="3" creationId="{812C636C-8DD5-4F45-B616-5EBDEE3CDB1F}"/>
          </ac:spMkLst>
        </pc:spChg>
        <pc:spChg chg="mod ord">
          <ac:chgData name="Usman Iqbal" userId="S::usman.iqbal@footasylum.com::c63dfd1f-113e-44b3-b4d1-eabf6ad27bef" providerId="AD" clId="Web-{E2112328-5887-673D-4D4E-EDA57E237552}" dt="2019-11-19T13:14:57.813" v="72"/>
          <ac:spMkLst>
            <pc:docMk/>
            <pc:sldMk cId="736099814" sldId="295"/>
            <ac:spMk id="4" creationId="{00000000-0000-0000-0000-000000000000}"/>
          </ac:spMkLst>
        </pc:spChg>
        <pc:spChg chg="add mod ord">
          <ac:chgData name="Usman Iqbal" userId="S::usman.iqbal@footasylum.com::c63dfd1f-113e-44b3-b4d1-eabf6ad27bef" providerId="AD" clId="Web-{E2112328-5887-673D-4D4E-EDA57E237552}" dt="2019-11-19T13:14:57.813" v="72"/>
          <ac:spMkLst>
            <pc:docMk/>
            <pc:sldMk cId="736099814" sldId="295"/>
            <ac:spMk id="5" creationId="{1978ED36-DEC0-4BEC-A87B-256A9C240A67}"/>
          </ac:spMkLst>
        </pc:spChg>
        <pc:spChg chg="mod">
          <ac:chgData name="Usman Iqbal" userId="S::usman.iqbal@footasylum.com::c63dfd1f-113e-44b3-b4d1-eabf6ad27bef" providerId="AD" clId="Web-{E2112328-5887-673D-4D4E-EDA57E237552}" dt="2019-11-19T13:15:49.313" v="75" actId="20577"/>
          <ac:spMkLst>
            <pc:docMk/>
            <pc:sldMk cId="736099814" sldId="295"/>
            <ac:spMk id="9" creationId="{00000000-0000-0000-0000-000000000000}"/>
          </ac:spMkLst>
        </pc:spChg>
        <pc:spChg chg="mod">
          <ac:chgData name="Usman Iqbal" userId="S::usman.iqbal@footasylum.com::c63dfd1f-113e-44b3-b4d1-eabf6ad27bef" providerId="AD" clId="Web-{E2112328-5887-673D-4D4E-EDA57E237552}" dt="2019-11-19T13:14:23.109" v="69" actId="20577"/>
          <ac:spMkLst>
            <pc:docMk/>
            <pc:sldMk cId="736099814" sldId="295"/>
            <ac:spMk id="11" creationId="{00000000-0000-0000-0000-000000000000}"/>
          </ac:spMkLst>
        </pc:spChg>
      </pc:sldChg>
      <pc:sldChg chg="modSp add replId">
        <pc:chgData name="Usman Iqbal" userId="S::usman.iqbal@footasylum.com::c63dfd1f-113e-44b3-b4d1-eabf6ad27bef" providerId="AD" clId="Web-{E2112328-5887-673D-4D4E-EDA57E237552}" dt="2019-11-19T13:16:48.907" v="98" actId="20577"/>
        <pc:sldMkLst>
          <pc:docMk/>
          <pc:sldMk cId="2212547723" sldId="321"/>
        </pc:sldMkLst>
        <pc:spChg chg="mod">
          <ac:chgData name="Usman Iqbal" userId="S::usman.iqbal@footasylum.com::c63dfd1f-113e-44b3-b4d1-eabf6ad27bef" providerId="AD" clId="Web-{E2112328-5887-673D-4D4E-EDA57E237552}" dt="2019-11-19T13:16:48.907" v="98" actId="20577"/>
          <ac:spMkLst>
            <pc:docMk/>
            <pc:sldMk cId="2212547723" sldId="321"/>
            <ac:spMk id="9" creationId="{00000000-0000-0000-0000-000000000000}"/>
          </ac:spMkLst>
        </pc:spChg>
      </pc:sldChg>
    </pc:docChg>
  </pc:docChgLst>
  <pc:docChgLst>
    <pc:chgData name="Paul Martin" userId="554df910-20fa-47d3-9ed1-b5671204b6ae" providerId="ADAL" clId="{9048025D-E0F8-4300-B498-4AB3C6D6947B}"/>
    <pc:docChg chg="custSel addSld delSld modSld">
      <pc:chgData name="Paul Martin" userId="554df910-20fa-47d3-9ed1-b5671204b6ae" providerId="ADAL" clId="{9048025D-E0F8-4300-B498-4AB3C6D6947B}" dt="2019-10-14T06:53:23.821" v="31"/>
      <pc:docMkLst>
        <pc:docMk/>
      </pc:docMkLst>
      <pc:sldChg chg="modSp">
        <pc:chgData name="Paul Martin" userId="554df910-20fa-47d3-9ed1-b5671204b6ae" providerId="ADAL" clId="{9048025D-E0F8-4300-B498-4AB3C6D6947B}" dt="2019-10-14T06:52:42.387" v="27" actId="20577"/>
        <pc:sldMkLst>
          <pc:docMk/>
          <pc:sldMk cId="1439401838" sldId="266"/>
        </pc:sldMkLst>
        <pc:spChg chg="mod">
          <ac:chgData name="Paul Martin" userId="554df910-20fa-47d3-9ed1-b5671204b6ae" providerId="ADAL" clId="{9048025D-E0F8-4300-B498-4AB3C6D6947B}" dt="2019-10-14T06:52:42.387" v="27" actId="20577"/>
          <ac:spMkLst>
            <pc:docMk/>
            <pc:sldMk cId="1439401838" sldId="266"/>
            <ac:spMk id="2050" creationId="{00000000-0000-0000-0000-000000000000}"/>
          </ac:spMkLst>
        </pc:spChg>
      </pc:sldChg>
      <pc:sldChg chg="addSp delSp modSp">
        <pc:chgData name="Paul Martin" userId="554df910-20fa-47d3-9ed1-b5671204b6ae" providerId="ADAL" clId="{9048025D-E0F8-4300-B498-4AB3C6D6947B}" dt="2019-10-14T06:52:25.088" v="22" actId="20577"/>
        <pc:sldMkLst>
          <pc:docMk/>
          <pc:sldMk cId="1902467669" sldId="280"/>
        </pc:sldMkLst>
        <pc:spChg chg="mod">
          <ac:chgData name="Paul Martin" userId="554df910-20fa-47d3-9ed1-b5671204b6ae" providerId="ADAL" clId="{9048025D-E0F8-4300-B498-4AB3C6D6947B}" dt="2019-10-14T06:52:25.088" v="22" actId="20577"/>
          <ac:spMkLst>
            <pc:docMk/>
            <pc:sldMk cId="1902467669" sldId="280"/>
            <ac:spMk id="12" creationId="{00000000-0000-0000-0000-000000000000}"/>
          </ac:spMkLst>
        </pc:spChg>
        <pc:graphicFrameChg chg="add">
          <ac:chgData name="Paul Martin" userId="554df910-20fa-47d3-9ed1-b5671204b6ae" providerId="ADAL" clId="{9048025D-E0F8-4300-B498-4AB3C6D6947B}" dt="2019-10-14T06:52:16.001" v="5"/>
          <ac:graphicFrameMkLst>
            <pc:docMk/>
            <pc:sldMk cId="1902467669" sldId="280"/>
            <ac:graphicFrameMk id="9" creationId="{28CE85C8-3689-4367-8EA7-31E6F2F2D8C9}"/>
          </ac:graphicFrameMkLst>
        </pc:graphicFrameChg>
        <pc:graphicFrameChg chg="del">
          <ac:chgData name="Paul Martin" userId="554df910-20fa-47d3-9ed1-b5671204b6ae" providerId="ADAL" clId="{9048025D-E0F8-4300-B498-4AB3C6D6947B}" dt="2019-10-14T06:52:10.108" v="4" actId="478"/>
          <ac:graphicFrameMkLst>
            <pc:docMk/>
            <pc:sldMk cId="1902467669" sldId="280"/>
            <ac:graphicFrameMk id="14" creationId="{B0683609-080C-48B2-9DB5-7370A5B44CC1}"/>
          </ac:graphicFrameMkLst>
        </pc:graphicFrameChg>
      </pc:sldChg>
      <pc:sldChg chg="addSp delSp">
        <pc:chgData name="Paul Martin" userId="554df910-20fa-47d3-9ed1-b5671204b6ae" providerId="ADAL" clId="{9048025D-E0F8-4300-B498-4AB3C6D6947B}" dt="2019-10-14T06:52:06.186" v="3"/>
        <pc:sldMkLst>
          <pc:docMk/>
          <pc:sldMk cId="2040212538" sldId="281"/>
        </pc:sldMkLst>
        <pc:graphicFrameChg chg="add">
          <ac:chgData name="Paul Martin" userId="554df910-20fa-47d3-9ed1-b5671204b6ae" providerId="ADAL" clId="{9048025D-E0F8-4300-B498-4AB3C6D6947B}" dt="2019-10-14T06:52:06.186" v="3"/>
          <ac:graphicFrameMkLst>
            <pc:docMk/>
            <pc:sldMk cId="2040212538" sldId="281"/>
            <ac:graphicFrameMk id="8" creationId="{A243BF9B-7295-4D3C-B8CD-D643EF614136}"/>
          </ac:graphicFrameMkLst>
        </pc:graphicFrameChg>
        <pc:graphicFrameChg chg="del">
          <ac:chgData name="Paul Martin" userId="554df910-20fa-47d3-9ed1-b5671204b6ae" providerId="ADAL" clId="{9048025D-E0F8-4300-B498-4AB3C6D6947B}" dt="2019-10-14T06:52:01.195" v="2" actId="478"/>
          <ac:graphicFrameMkLst>
            <pc:docMk/>
            <pc:sldMk cId="2040212538" sldId="281"/>
            <ac:graphicFrameMk id="14" creationId="{B0683609-080C-48B2-9DB5-7370A5B44CC1}"/>
          </ac:graphicFrameMkLst>
        </pc:graphicFrameChg>
      </pc:sldChg>
      <pc:sldChg chg="addSp delSp">
        <pc:chgData name="Paul Martin" userId="554df910-20fa-47d3-9ed1-b5671204b6ae" providerId="ADAL" clId="{9048025D-E0F8-4300-B498-4AB3C6D6947B}" dt="2019-10-14T06:52:58.332" v="29"/>
        <pc:sldMkLst>
          <pc:docMk/>
          <pc:sldMk cId="2363974742" sldId="282"/>
        </pc:sldMkLst>
        <pc:graphicFrameChg chg="add">
          <ac:chgData name="Paul Martin" userId="554df910-20fa-47d3-9ed1-b5671204b6ae" providerId="ADAL" clId="{9048025D-E0F8-4300-B498-4AB3C6D6947B}" dt="2019-10-14T06:52:58.332" v="29"/>
          <ac:graphicFrameMkLst>
            <pc:docMk/>
            <pc:sldMk cId="2363974742" sldId="282"/>
            <ac:graphicFrameMk id="8" creationId="{C0F5F18C-1B29-46E3-9DCB-A4D27C2BA659}"/>
          </ac:graphicFrameMkLst>
        </pc:graphicFrameChg>
        <pc:graphicFrameChg chg="del">
          <ac:chgData name="Paul Martin" userId="554df910-20fa-47d3-9ed1-b5671204b6ae" providerId="ADAL" clId="{9048025D-E0F8-4300-B498-4AB3C6D6947B}" dt="2019-10-14T06:52:53.122" v="28" actId="478"/>
          <ac:graphicFrameMkLst>
            <pc:docMk/>
            <pc:sldMk cId="2363974742" sldId="282"/>
            <ac:graphicFrameMk id="14" creationId="{B0683609-080C-48B2-9DB5-7370A5B44CC1}"/>
          </ac:graphicFrameMkLst>
        </pc:graphicFrameChg>
      </pc:sldChg>
      <pc:sldChg chg="addSp delSp">
        <pc:chgData name="Paul Martin" userId="554df910-20fa-47d3-9ed1-b5671204b6ae" providerId="ADAL" clId="{9048025D-E0F8-4300-B498-4AB3C6D6947B}" dt="2019-10-14T06:51:04.075" v="1"/>
        <pc:sldMkLst>
          <pc:docMk/>
          <pc:sldMk cId="2887972404" sldId="300"/>
        </pc:sldMkLst>
        <pc:picChg chg="del">
          <ac:chgData name="Paul Martin" userId="554df910-20fa-47d3-9ed1-b5671204b6ae" providerId="ADAL" clId="{9048025D-E0F8-4300-B498-4AB3C6D6947B}" dt="2019-10-14T06:51:03.460" v="0" actId="478"/>
          <ac:picMkLst>
            <pc:docMk/>
            <pc:sldMk cId="2887972404" sldId="300"/>
            <ac:picMk id="5" creationId="{1DBA01C1-7C97-4DDF-80FF-4337140DD0A3}"/>
          </ac:picMkLst>
        </pc:picChg>
        <pc:picChg chg="add">
          <ac:chgData name="Paul Martin" userId="554df910-20fa-47d3-9ed1-b5671204b6ae" providerId="ADAL" clId="{9048025D-E0F8-4300-B498-4AB3C6D6947B}" dt="2019-10-14T06:51:04.075" v="1"/>
          <ac:picMkLst>
            <pc:docMk/>
            <pc:sldMk cId="2887972404" sldId="300"/>
            <ac:picMk id="6" creationId="{D9B215AB-9E32-4479-BDB4-EEF2B7C8C023}"/>
          </ac:picMkLst>
        </pc:picChg>
      </pc:sldChg>
      <pc:sldChg chg="add del">
        <pc:chgData name="Paul Martin" userId="554df910-20fa-47d3-9ed1-b5671204b6ae" providerId="ADAL" clId="{9048025D-E0F8-4300-B498-4AB3C6D6947B}" dt="2019-10-14T06:53:23.821" v="31"/>
        <pc:sldMkLst>
          <pc:docMk/>
          <pc:sldMk cId="4018423161" sldId="301"/>
        </pc:sldMkLst>
      </pc:sldChg>
    </pc:docChg>
  </pc:docChgLst>
  <pc:docChgLst>
    <pc:chgData name="Adeola Alfred" userId="S::adeola.alfred@footasylum.com::cbc0cc52-39b3-4303-a469-4500ceabde2a" providerId="AD" clId="Web-{707416DF-7023-3536-E58B-D1A9BD59628C}"/>
    <pc:docChg chg="sldOrd">
      <pc:chgData name="Adeola Alfred" userId="S::adeola.alfred@footasylum.com::cbc0cc52-39b3-4303-a469-4500ceabde2a" providerId="AD" clId="Web-{707416DF-7023-3536-E58B-D1A9BD59628C}" dt="2019-12-18T12:48:36.707" v="3"/>
      <pc:docMkLst>
        <pc:docMk/>
      </pc:docMkLst>
      <pc:sldChg chg="ord">
        <pc:chgData name="Adeola Alfred" userId="S::adeola.alfred@footasylum.com::cbc0cc52-39b3-4303-a469-4500ceabde2a" providerId="AD" clId="Web-{707416DF-7023-3536-E58B-D1A9BD59628C}" dt="2019-12-18T12:48:36.707" v="2"/>
        <pc:sldMkLst>
          <pc:docMk/>
          <pc:sldMk cId="1478804716" sldId="257"/>
        </pc:sldMkLst>
      </pc:sldChg>
      <pc:sldChg chg="ord">
        <pc:chgData name="Adeola Alfred" userId="S::adeola.alfred@footasylum.com::cbc0cc52-39b3-4303-a469-4500ceabde2a" providerId="AD" clId="Web-{707416DF-7023-3536-E58B-D1A9BD59628C}" dt="2019-12-18T12:48:36.707" v="3"/>
        <pc:sldMkLst>
          <pc:docMk/>
          <pc:sldMk cId="2014160372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6DE9E-9987-174D-A52C-35D6FA89C24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05688-CCB5-9243-A740-B376C2F35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5688-CCB5-9243-A740-B376C2F35625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9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5688-CCB5-9243-A740-B376C2F35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5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5688-CCB5-9243-A740-B376C2F356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5688-CCB5-9243-A740-B376C2F356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5688-CCB5-9243-A740-B376C2F356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5688-CCB5-9243-A740-B376C2F356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5688-CCB5-9243-A740-B376C2F356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4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83EA-2352-F04F-B134-71C0CE9902FC}" type="datetime1">
              <a:rPr lang="en-GB" smtClean="0"/>
              <a:t>26/05/2021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7DFB-0546-E14F-9D90-6E5BEB1E63F5}" type="datetime1">
              <a:rPr lang="en-GB" smtClean="0"/>
              <a:t>26/05/2021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3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36F-EBC0-BC45-94B8-D37AFA95A171}" type="datetime1">
              <a:rPr lang="en-GB" smtClean="0"/>
              <a:t>26/05/2021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F035-D6C2-7D42-9DB3-7116397EE8A1}" type="datetime1">
              <a:rPr lang="en-GB" smtClean="0"/>
              <a:t>26/05/2021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9611-845A-4B4B-B7BD-521374DEC0D3}" type="datetime1">
              <a:rPr lang="en-GB" smtClean="0"/>
              <a:t>26/05/2021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E9B4-7B68-BE40-BFCC-28BCE077CA03}" type="datetime1">
              <a:rPr lang="en-GB" smtClean="0"/>
              <a:t>26/05/2021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9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56B2-410D-F941-A29C-9D2242500EFC}" type="datetime1">
              <a:rPr lang="en-GB" smtClean="0"/>
              <a:t>26/05/2021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E65-D098-DF47-A258-A9D231AB64A2}" type="datetime1">
              <a:rPr lang="en-GB" smtClean="0"/>
              <a:t>26/05/2021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1096-6965-D54C-B6F7-69049A836937}" type="datetime1">
              <a:rPr lang="en-GB" smtClean="0"/>
              <a:t>26/05/2021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FE1A-BBBA-6348-9733-B656D3A58436}" type="datetime1">
              <a:rPr lang="en-GB" smtClean="0"/>
              <a:t>26/05/2021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B7D0-F130-8B43-AB6A-B197C9E346AC}" type="datetime1">
              <a:rPr lang="en-GB" smtClean="0"/>
              <a:t>26/05/2021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60AD-FD74-9B43-8C38-E5DAD567DF97}" type="datetime1">
              <a:rPr lang="en-GB" smtClean="0"/>
              <a:t>26/05/2021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27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6B8E-7D79-6B4B-A01D-B2A76A01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736725" y="2791709"/>
            <a:ext cx="8420100" cy="11389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spc="-15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Terraform</a:t>
            </a:r>
            <a:endParaRPr lang="en-US" b="1" spc="-150" dirty="0">
              <a:solidFill>
                <a:srgbClr val="11FA78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46375" y="3930650"/>
            <a:ext cx="6400800" cy="2698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x-none" sz="1400" dirty="0" err="1" smtClean="0">
                <a:solidFill>
                  <a:schemeClr val="bg1"/>
                </a:solidFill>
                <a:latin typeface="Montserrat"/>
                <a:ea typeface="Montserrat" charset="0"/>
                <a:cs typeface="Montserrat" charset="0"/>
              </a:rPr>
              <a:t>Monorepo</a:t>
            </a:r>
            <a:r>
              <a:rPr lang="en-US" altLang="x-none" sz="1400" dirty="0" smtClean="0">
                <a:solidFill>
                  <a:schemeClr val="bg1"/>
                </a:solidFill>
                <a:latin typeface="Montserrat"/>
                <a:ea typeface="Montserrat" charset="0"/>
                <a:cs typeface="Montserrat" charset="0"/>
              </a:rPr>
              <a:t> vs </a:t>
            </a:r>
            <a:r>
              <a:rPr lang="en-US" altLang="x-none" sz="1400" dirty="0" err="1" smtClean="0">
                <a:solidFill>
                  <a:schemeClr val="bg1"/>
                </a:solidFill>
                <a:latin typeface="Montserrat"/>
                <a:ea typeface="Montserrat" charset="0"/>
                <a:cs typeface="Montserrat" charset="0"/>
              </a:rPr>
              <a:t>Multiprepo</a:t>
            </a:r>
            <a:endParaRPr lang="en-US" altLang="x-none" sz="1400" dirty="0">
              <a:solidFill>
                <a:schemeClr val="bg1"/>
              </a:solidFill>
              <a:latin typeface="Montserrat"/>
              <a:ea typeface="Montserrat" charset="0"/>
              <a:cs typeface="Montserra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640" y="6303654"/>
            <a:ext cx="1735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www.footasylum.com</a:t>
            </a:r>
            <a:endParaRPr lang="en-US" sz="100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803" y="387455"/>
            <a:ext cx="1584983" cy="2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1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790541" y="580869"/>
            <a:ext cx="8420100" cy="7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spc="-150">
                <a:latin typeface="Montserrat" charset="0"/>
                <a:ea typeface="Montserrat" charset="0"/>
                <a:cs typeface="Montserrat" charset="0"/>
              </a:rPr>
              <a:t>Contents</a:t>
            </a:r>
            <a:endParaRPr lang="en-US" sz="2400" b="1" spc="-15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Subtitle 8"/>
          <p:cNvSpPr txBox="1">
            <a:spLocks/>
          </p:cNvSpPr>
          <p:nvPr/>
        </p:nvSpPr>
        <p:spPr>
          <a:xfrm>
            <a:off x="790541" y="1262835"/>
            <a:ext cx="5525018" cy="4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2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790541" y="2045499"/>
            <a:ext cx="5463025" cy="35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Montserrat" charset="0"/>
                <a:ea typeface="Montserrat" charset="0"/>
                <a:cs typeface="Montserrat" charset="0"/>
              </a:rPr>
              <a:t>What is Terraform</a:t>
            </a:r>
            <a:endParaRPr lang="en-GB" sz="1000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Montserrat" charset="0"/>
                <a:ea typeface="Montserrat" charset="0"/>
                <a:cs typeface="Montserrat" charset="0"/>
              </a:rPr>
              <a:t>A history of Terraform at </a:t>
            </a:r>
            <a:r>
              <a:rPr lang="en-US" sz="1000" dirty="0" err="1" smtClean="0">
                <a:latin typeface="Montserrat" charset="0"/>
                <a:ea typeface="Montserrat" charset="0"/>
                <a:cs typeface="Montserrat" charset="0"/>
              </a:rPr>
              <a:t>Footasylum</a:t>
            </a:r>
            <a:endParaRPr lang="en-GB" sz="1000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 err="1" smtClean="0">
                <a:latin typeface="Montserrat" charset="0"/>
                <a:ea typeface="Montserrat" charset="0"/>
                <a:cs typeface="Montserrat" charset="0"/>
              </a:rPr>
              <a:t>Monorepo</a:t>
            </a:r>
            <a:endParaRPr lang="en-GB" sz="1000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 err="1" smtClean="0">
                <a:latin typeface="Montserrat" charset="0"/>
                <a:ea typeface="Montserrat" charset="0"/>
                <a:cs typeface="Montserrat" charset="0"/>
              </a:rPr>
              <a:t>Multirepo</a:t>
            </a:r>
            <a:endParaRPr lang="en-GB" sz="1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Montserrat" charset="0"/>
                <a:ea typeface="Montserrat" charset="0"/>
                <a:cs typeface="Montserrat" charset="0"/>
              </a:rPr>
              <a:t>Ideas for the next steps</a:t>
            </a:r>
            <a:endParaRPr lang="en-GB" sz="1000" dirty="0">
              <a:latin typeface="Montserrat" charset="0"/>
              <a:ea typeface="Montserrat" charset="0"/>
              <a:cs typeface="Montserrat" charset="0"/>
            </a:endParaRPr>
          </a:p>
          <a:p>
            <a:pPr algn="l">
              <a:lnSpc>
                <a:spcPct val="150000"/>
              </a:lnSpc>
            </a:pPr>
            <a:endParaRPr lang="en-GB" sz="1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5210" y="6176963"/>
            <a:ext cx="1577234" cy="28671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72" y="6349516"/>
            <a:ext cx="1373387" cy="371959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790541" y="580869"/>
            <a:ext cx="8420100" cy="7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spc="-150" dirty="0" smtClean="0">
                <a:latin typeface="Montserrat" charset="0"/>
                <a:ea typeface="Montserrat" charset="0"/>
                <a:cs typeface="Montserrat" charset="0"/>
              </a:rPr>
              <a:t>What is Terraform?</a:t>
            </a:r>
            <a:endParaRPr lang="en-US" sz="2400" b="1" spc="-15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790541" y="1262835"/>
            <a:ext cx="5525018" cy="4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210" y="6176963"/>
            <a:ext cx="1577234" cy="28671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0541" y="1510946"/>
            <a:ext cx="3781168" cy="336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Open Source Tool for Creating and Maintaining Infrastructure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Uses Declarative Definitions written in HCL (</a:t>
            </a:r>
            <a:r>
              <a:rPr lang="en-US" dirty="0" err="1">
                <a:latin typeface="Montserrat" charset="0"/>
                <a:ea typeface="Montserrat" charset="0"/>
                <a:cs typeface="Montserrat" charset="0"/>
              </a:rPr>
              <a:t>HashiCorp</a:t>
            </a: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 Configuration Language)</a:t>
            </a:r>
            <a:endParaRPr lang="en-GB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Has multiple providers (Azure, AWS, </a:t>
            </a:r>
            <a:r>
              <a:rPr lang="en-GB" dirty="0" err="1">
                <a:latin typeface="Montserrat" charset="0"/>
                <a:ea typeface="Montserrat" charset="0"/>
                <a:cs typeface="Montserrat" charset="0"/>
              </a:rPr>
              <a:t>Datadog</a:t>
            </a:r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 etc.)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559" y="1262835"/>
            <a:ext cx="4138367" cy="37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72" y="6349516"/>
            <a:ext cx="1373387" cy="371959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790541" y="580869"/>
            <a:ext cx="8420100" cy="7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spc="-150" dirty="0" smtClean="0">
                <a:latin typeface="Montserrat" charset="0"/>
                <a:ea typeface="Montserrat" charset="0"/>
                <a:cs typeface="Montserrat" charset="0"/>
              </a:rPr>
              <a:t>History of Terraform at </a:t>
            </a:r>
            <a:r>
              <a:rPr lang="en-GB" sz="2400" b="1" spc="-150" dirty="0" err="1" smtClean="0">
                <a:latin typeface="Montserrat" charset="0"/>
                <a:ea typeface="Montserrat" charset="0"/>
                <a:cs typeface="Montserrat" charset="0"/>
              </a:rPr>
              <a:t>Footasylum</a:t>
            </a:r>
            <a:endParaRPr lang="en-US" sz="2400" b="1" spc="-15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790541" y="1262835"/>
            <a:ext cx="5525018" cy="4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210" y="6176963"/>
            <a:ext cx="1577234" cy="28671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0541" y="1510946"/>
            <a:ext cx="5332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Introduced 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by 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Platform team</a:t>
            </a:r>
            <a:endParaRPr lang="en-GB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Was a single </a:t>
            </a:r>
            <a:r>
              <a:rPr lang="en-US" dirty="0" err="1">
                <a:latin typeface="Montserrat" charset="0"/>
                <a:ea typeface="Montserrat" charset="0"/>
                <a:cs typeface="Montserrat" charset="0"/>
              </a:rPr>
              <a:t>M</a:t>
            </a:r>
            <a:r>
              <a:rPr lang="en-US" dirty="0" err="1" smtClean="0">
                <a:latin typeface="Montserrat" charset="0"/>
                <a:ea typeface="Montserrat" charset="0"/>
                <a:cs typeface="Montserrat" charset="0"/>
              </a:rPr>
              <a:t>onorepo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 with small number of services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Fast become difficult to manage</a:t>
            </a:r>
            <a:endParaRPr lang="en-GB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Modules helped separate concerns but Platform was still a “gatekeeper”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Teams now empowered to write their own terraform files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Working towards standardizing the approach</a:t>
            </a:r>
            <a:endParaRPr lang="en-GB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6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72" y="6349516"/>
            <a:ext cx="1373387" cy="371959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790541" y="580869"/>
            <a:ext cx="8420100" cy="7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-150" dirty="0" err="1" smtClean="0">
                <a:latin typeface="Montserrat" charset="0"/>
                <a:ea typeface="Montserrat" charset="0"/>
                <a:cs typeface="Montserrat" charset="0"/>
              </a:rPr>
              <a:t>Monorepo</a:t>
            </a:r>
            <a:endParaRPr lang="en-US" sz="2400" b="1" spc="-15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790541" y="1262835"/>
            <a:ext cx="5525018" cy="4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210" y="6176963"/>
            <a:ext cx="1577234" cy="28671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5210" y="2928230"/>
            <a:ext cx="4850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source of truth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Easier to assert </a:t>
            </a:r>
            <a:r>
              <a:rPr lang="en-US" smtClean="0"/>
              <a:t>quality control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20807" y="4433060"/>
            <a:ext cx="4850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block other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Longer build and release lifecycle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597" y="354026"/>
            <a:ext cx="2479641" cy="2939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480" y="2578665"/>
            <a:ext cx="3910915" cy="29748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0807" y="1803155"/>
            <a:ext cx="370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Single repository with all the files needed to build the infrastructure.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1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72" y="6349516"/>
            <a:ext cx="1373387" cy="371959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790541" y="580869"/>
            <a:ext cx="8420100" cy="7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-150" dirty="0" err="1" smtClean="0">
                <a:latin typeface="Montserrat" charset="0"/>
                <a:ea typeface="Montserrat" charset="0"/>
                <a:cs typeface="Montserrat" charset="0"/>
              </a:rPr>
              <a:t>Multirepo</a:t>
            </a:r>
            <a:endParaRPr lang="en-US" sz="2400" b="1" spc="-15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790541" y="1262835"/>
            <a:ext cx="5525018" cy="4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210" y="6176963"/>
            <a:ext cx="1577234" cy="28671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5210" y="2877385"/>
            <a:ext cx="485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Empowers/Enables teams to achieve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Removes inter-team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 build times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5210" y="4462746"/>
            <a:ext cx="485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Differences configuration /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Harder to link dependencies between separate resources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740" y="3532837"/>
            <a:ext cx="4392827" cy="22987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680" y="580869"/>
            <a:ext cx="1956997" cy="2630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916" y="1608445"/>
            <a:ext cx="3707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independent repositories containing the infrastructure just for that service / product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9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B8E-7D79-6B4B-A01D-B2A76A01F1E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72" y="6349516"/>
            <a:ext cx="1373387" cy="371959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790541" y="580869"/>
            <a:ext cx="8420100" cy="7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-150" dirty="0" smtClean="0">
                <a:latin typeface="Montserrat" charset="0"/>
                <a:ea typeface="Montserrat" charset="0"/>
                <a:cs typeface="Montserrat" charset="0"/>
              </a:rPr>
              <a:t>The future – A blend of the two</a:t>
            </a:r>
            <a:endParaRPr lang="en-US" sz="2400" b="1" spc="-15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790541" y="1262835"/>
            <a:ext cx="5525018" cy="4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210" y="6176963"/>
            <a:ext cx="1577234" cy="286718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0541" y="1420708"/>
            <a:ext cx="5394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Mono repo for shared / consumable modules: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Like an internal Open Source library for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Modules can be constructed with the approved set up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Everyone can benefit from and contribute to the “baseline”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541" y="3873653"/>
            <a:ext cx="5394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repo for teams: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Empowers them to take ownership of their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Standardised</a:t>
            </a:r>
            <a:r>
              <a:rPr lang="en-US" dirty="0" smtClean="0"/>
              <a:t> modules removes cognitive load from the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Improves or better aligns the over all infrastructure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619" y="1581665"/>
            <a:ext cx="3712764" cy="35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FA9D292E71C418AC6B580E8E96DC9" ma:contentTypeVersion="11" ma:contentTypeDescription="Create a new document." ma:contentTypeScope="" ma:versionID="485964d9aacdba70e0fe0022f81742d8">
  <xsd:schema xmlns:xsd="http://www.w3.org/2001/XMLSchema" xmlns:xs="http://www.w3.org/2001/XMLSchema" xmlns:p="http://schemas.microsoft.com/office/2006/metadata/properties" xmlns:ns3="9789e561-039c-409c-9e6f-78cbf3249444" xmlns:ns4="9513d2b9-fd55-4b8f-bf1b-08469d570626" targetNamespace="http://schemas.microsoft.com/office/2006/metadata/properties" ma:root="true" ma:fieldsID="eb7bb26dd528a28669c789f4875548bf" ns3:_="" ns4:_="">
    <xsd:import namespace="9789e561-039c-409c-9e6f-78cbf3249444"/>
    <xsd:import namespace="9513d2b9-fd55-4b8f-bf1b-08469d5706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89e561-039c-409c-9e6f-78cbf32494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3d2b9-fd55-4b8f-bf1b-08469d57062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4C182E-5BEE-4FB8-A9C7-D44FC20089FC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9513d2b9-fd55-4b8f-bf1b-08469d570626"/>
    <ds:schemaRef ds:uri="http://purl.org/dc/dcmitype/"/>
    <ds:schemaRef ds:uri="http://schemas.microsoft.com/office/2006/documentManagement/types"/>
    <ds:schemaRef ds:uri="9789e561-039c-409c-9e6f-78cbf324944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323E784-2B39-4448-BE5A-7140C15C29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490125-FD49-4A3B-B686-AB805B9129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89e561-039c-409c-9e6f-78cbf3249444"/>
    <ds:schemaRef ds:uri="9513d2b9-fd55-4b8f-bf1b-08469d5706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267</Words>
  <Application>Microsoft Office PowerPoint</Application>
  <PresentationFormat>Widescreen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Office Theme</vt:lpstr>
      <vt:lpstr>Terraform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Jonathan Evason</cp:lastModifiedBy>
  <cp:revision>18</cp:revision>
  <cp:lastPrinted>2019-08-28T12:01:49Z</cp:lastPrinted>
  <dcterms:created xsi:type="dcterms:W3CDTF">2019-06-11T10:51:50Z</dcterms:created>
  <dcterms:modified xsi:type="dcterms:W3CDTF">2021-05-26T16:07:09Z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0x010100959FA9D292E71C418AC6B580E8E96DC9</vt:lpwstr>
  </property>
</Properties>
</file>