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1"/>
    <p:restoredTop sz="94653"/>
  </p:normalViewPr>
  <p:slideViewPr>
    <p:cSldViewPr snapToGrid="0" snapToObjects="1">
      <p:cViewPr varScale="1">
        <p:scale>
          <a:sx n="129" d="100"/>
          <a:sy n="129" d="100"/>
        </p:scale>
        <p:origin x="24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875B-B5BE-1048-B1CB-0A3D9CEFEC0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D05-B0D6-2341-9611-94EEE939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7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875B-B5BE-1048-B1CB-0A3D9CEFEC0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D05-B0D6-2341-9611-94EEE939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875B-B5BE-1048-B1CB-0A3D9CEFEC0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D05-B0D6-2341-9611-94EEE939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875B-B5BE-1048-B1CB-0A3D9CEFEC0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D05-B0D6-2341-9611-94EEE939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875B-B5BE-1048-B1CB-0A3D9CEFEC0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D05-B0D6-2341-9611-94EEE939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2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875B-B5BE-1048-B1CB-0A3D9CEFEC0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D05-B0D6-2341-9611-94EEE939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1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875B-B5BE-1048-B1CB-0A3D9CEFEC0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D05-B0D6-2341-9611-94EEE939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875B-B5BE-1048-B1CB-0A3D9CEFEC0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D05-B0D6-2341-9611-94EEE939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4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875B-B5BE-1048-B1CB-0A3D9CEFEC0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D05-B0D6-2341-9611-94EEE939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875B-B5BE-1048-B1CB-0A3D9CEFEC0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D05-B0D6-2341-9611-94EEE939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875B-B5BE-1048-B1CB-0A3D9CEFEC0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2D05-B0D6-2341-9611-94EEE939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3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C875B-B5BE-1048-B1CB-0A3D9CEFEC0C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2D05-B0D6-2341-9611-94EEE939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bot-framework/cognitive-services-bot-intelligence-overview" TargetMode="External"/><Relationship Id="rId3" Type="http://schemas.openxmlformats.org/officeDocument/2006/relationships/hyperlink" Target="https://www.luis.a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watson/developercloud/conversation.html)" TargetMode="External"/><Relationship Id="rId4" Type="http://schemas.openxmlformats.org/officeDocument/2006/relationships/hyperlink" Target="https://api.ai/)" TargetMode="External"/><Relationship Id="rId5" Type="http://schemas.openxmlformats.org/officeDocument/2006/relationships/hyperlink" Target="https://smooch.io/)" TargetMode="External"/><Relationship Id="rId6" Type="http://schemas.openxmlformats.org/officeDocument/2006/relationships/hyperlink" Target="https://www.init.ai/)" TargetMode="External"/><Relationship Id="rId7" Type="http://schemas.openxmlformats.org/officeDocument/2006/relationships/hyperlink" Target="https://wit.ai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botframework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s://docs.botframework.com/en-us/restapi/directline3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docs.microsoft.com/en-us/bot-framework/bot-design-conversation-flo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bot-framework/bot-design-user-experien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crosoft/BotBuilder-Samples/tree/master/CSharp/capability-BotInApps" TargetMode="External"/><Relationship Id="rId3" Type="http://schemas.openxmlformats.org/officeDocument/2006/relationships/hyperlink" Target="https://docs.microsoft.com/en-us/bot-framework/bot-design-pattern-task-autom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bot-framework/azure/azure-bot-service-overview" TargetMode="External"/><Relationship Id="rId3" Type="http://schemas.openxmlformats.org/officeDocument/2006/relationships/hyperlink" Target="https://docs.microsoft.com/en-us/bot-framework/debug-bots-emulato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crosoft/BotBuilder-S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DevsDNA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Bots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8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intelligence with Cognitive Services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https://docs.microsoft.com/en-us/bot-framework/cognitive-services-bot-intelligence-overview</a:t>
            </a:r>
            <a:endParaRPr lang="en-US" dirty="0" smtClean="0"/>
          </a:p>
          <a:p>
            <a:r>
              <a:rPr lang="en-US" dirty="0" smtClean="0"/>
              <a:t>Connect with LUIS (Language Understanding Intelligent Service):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3"/>
              </a:rPr>
              <a:t>https://www.luis.ai/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2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Alternativas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Bot Framework (</a:t>
            </a:r>
            <a:r>
              <a:rPr lang="en-US" dirty="0" smtClean="0">
                <a:hlinkClick r:id="rId2"/>
              </a:rPr>
              <a:t>https://dev.botframework.com/</a:t>
            </a:r>
            <a:r>
              <a:rPr lang="en-US" dirty="0" smtClean="0"/>
              <a:t>)</a:t>
            </a:r>
          </a:p>
          <a:p>
            <a:r>
              <a:rPr lang="en-US" dirty="0" smtClean="0"/>
              <a:t>IBM’s Watson Conversation (</a:t>
            </a:r>
            <a:r>
              <a:rPr lang="en-US" dirty="0" smtClean="0">
                <a:hlinkClick r:id="rId3"/>
              </a:rPr>
              <a:t>https://www.ibm.com/watson/developercloud/conversation.html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Google’s </a:t>
            </a:r>
            <a:r>
              <a:rPr lang="en-US" dirty="0" err="1"/>
              <a:t>a</a:t>
            </a:r>
            <a:r>
              <a:rPr lang="en-US" dirty="0" err="1" smtClean="0"/>
              <a:t>pi.ai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https://api.ai/</a:t>
            </a:r>
            <a:r>
              <a:rPr lang="en-US" dirty="0" smtClean="0"/>
              <a:t>)</a:t>
            </a:r>
          </a:p>
          <a:p>
            <a:r>
              <a:rPr lang="en-US" dirty="0" smtClean="0"/>
              <a:t>Smooch (</a:t>
            </a:r>
            <a:r>
              <a:rPr lang="en-US" dirty="0" smtClean="0">
                <a:hlinkClick r:id="rId5"/>
              </a:rPr>
              <a:t>https://smooch.io/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Init.ai</a:t>
            </a:r>
            <a:r>
              <a:rPr lang="en-US" dirty="0" smtClean="0"/>
              <a:t> (</a:t>
            </a:r>
            <a:r>
              <a:rPr lang="en-US" dirty="0" smtClean="0">
                <a:hlinkClick r:id="rId6"/>
              </a:rPr>
              <a:t>https://www.init.ai/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Facebook’s </a:t>
            </a:r>
            <a:r>
              <a:rPr lang="en-US" dirty="0" err="1" smtClean="0"/>
              <a:t>wit.ai</a:t>
            </a:r>
            <a:r>
              <a:rPr lang="en-US" dirty="0" smtClean="0"/>
              <a:t> (</a:t>
            </a:r>
            <a:r>
              <a:rPr lang="en-US" dirty="0" smtClean="0">
                <a:hlinkClick r:id="rId7"/>
              </a:rPr>
              <a:t>https://wit.ai/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373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once, run everywhere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2904"/>
            <a:ext cx="5686877" cy="193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317" y="1172844"/>
            <a:ext cx="4381610" cy="4141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5" y="5439687"/>
            <a:ext cx="3344186" cy="11785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85" y="3727699"/>
            <a:ext cx="4978107" cy="1410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2950" y="5738413"/>
            <a:ext cx="485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 to your own app, using Bot Framework Direct Line API: </a:t>
            </a:r>
            <a:r>
              <a:rPr lang="en-US" dirty="0" smtClean="0">
                <a:hlinkClick r:id="rId6"/>
              </a:rPr>
              <a:t>https://docs.botframework.com/en-us/restapi/directline3/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28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9" y="149087"/>
            <a:ext cx="5878103" cy="654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9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65200"/>
            <a:ext cx="11106150" cy="4905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1783" y="6321288"/>
            <a:ext cx="950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Reference: </a:t>
            </a:r>
            <a:r>
              <a:rPr lang="en-US" dirty="0" smtClean="0">
                <a:hlinkClick r:id="rId3"/>
              </a:rPr>
              <a:t>https://docs.microsoft.com/en-us/bot-framework/bot-design-conversation-flow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4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 typically use some combination 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 user controls: buttons, images, carousels, menus, </a:t>
            </a:r>
            <a:r>
              <a:rPr lang="mr-IN" dirty="0" smtClean="0"/>
              <a:t>…</a:t>
            </a:r>
            <a:endParaRPr lang="es-ES" dirty="0" smtClean="0"/>
          </a:p>
          <a:p>
            <a:r>
              <a:rPr lang="es-ES" dirty="0" smtClean="0"/>
              <a:t>Text and natural </a:t>
            </a:r>
            <a:r>
              <a:rPr lang="es-ES" dirty="0" err="1" smtClean="0"/>
              <a:t>language</a:t>
            </a:r>
            <a:r>
              <a:rPr lang="es-ES" dirty="0" smtClean="0"/>
              <a:t>: LUIS, etc.</a:t>
            </a:r>
          </a:p>
          <a:p>
            <a:r>
              <a:rPr lang="es-ES" dirty="0" err="1" smtClean="0"/>
              <a:t>Speech</a:t>
            </a:r>
            <a:r>
              <a:rPr lang="es-E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1783" y="6321288"/>
            <a:ext cx="950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Reference: </a:t>
            </a:r>
            <a:r>
              <a:rPr lang="en-US" dirty="0" smtClean="0">
                <a:hlinkClick r:id="rId2"/>
              </a:rPr>
              <a:t>https://docs.microsoft.com/en-us/bot-framework/bot-design-user-experience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8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12896" cy="3909253"/>
          </a:xfrm>
        </p:spPr>
        <p:txBody>
          <a:bodyPr/>
          <a:lstStyle/>
          <a:p>
            <a:r>
              <a:rPr lang="en-US" dirty="0" smtClean="0"/>
              <a:t>Task automation (example: password-reset)</a:t>
            </a:r>
          </a:p>
          <a:p>
            <a:r>
              <a:rPr lang="en-US" dirty="0" smtClean="0"/>
              <a:t>Knowledge base: Search, FAQ’s, </a:t>
            </a:r>
            <a:r>
              <a:rPr lang="mr-IN" dirty="0" smtClean="0"/>
              <a:t>…</a:t>
            </a:r>
            <a:endParaRPr lang="es-ES" dirty="0" smtClean="0"/>
          </a:p>
          <a:p>
            <a:r>
              <a:rPr lang="es-ES" dirty="0" err="1"/>
              <a:t>Bot</a:t>
            </a:r>
            <a:r>
              <a:rPr lang="es-ES" dirty="0"/>
              <a:t> to web browser, and back </a:t>
            </a:r>
            <a:r>
              <a:rPr lang="es-ES" dirty="0" err="1"/>
              <a:t>again</a:t>
            </a:r>
            <a:endParaRPr lang="es-ES" dirty="0"/>
          </a:p>
          <a:p>
            <a:r>
              <a:rPr lang="es-ES" dirty="0" err="1"/>
              <a:t>Transition</a:t>
            </a:r>
            <a:r>
              <a:rPr lang="es-ES" dirty="0"/>
              <a:t> </a:t>
            </a:r>
            <a:r>
              <a:rPr lang="es-ES" dirty="0" err="1"/>
              <a:t>conversations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bot</a:t>
            </a:r>
            <a:r>
              <a:rPr lang="es-ES" dirty="0"/>
              <a:t> to human</a:t>
            </a:r>
          </a:p>
          <a:p>
            <a:r>
              <a:rPr lang="en-US" dirty="0" smtClean="0"/>
              <a:t>Embed a bot in an app (using Direct Line API). Sample: </a:t>
            </a:r>
            <a:r>
              <a:rPr lang="en-US" dirty="0" smtClean="0">
                <a:hlinkClick r:id="rId2"/>
              </a:rPr>
              <a:t>https://github.com/Microsoft/BotBuilder-Samples/tree/master/CSharp/capability-BotInApps</a:t>
            </a:r>
            <a:endParaRPr lang="en-US" dirty="0"/>
          </a:p>
          <a:p>
            <a:r>
              <a:rPr lang="en-US" dirty="0" smtClean="0"/>
              <a:t>Embed a bot in a website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1783" y="6321288"/>
            <a:ext cx="950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Reference: </a:t>
            </a:r>
            <a:r>
              <a:rPr lang="en-US" dirty="0" smtClean="0">
                <a:hlinkClick r:id="rId3"/>
              </a:rPr>
              <a:t>https://docs.microsoft.com/en-us/bot-framework/bot-design-pattern-task-automation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059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Locally hosted bot:</a:t>
            </a:r>
          </a:p>
          <a:p>
            <a:pPr lvl="1"/>
            <a:r>
              <a:rPr lang="en-US" dirty="0" smtClean="0"/>
              <a:t>To develop &amp; run it: Visual Studio 2017 (</a:t>
            </a:r>
            <a:r>
              <a:rPr lang="en-US" dirty="0" err="1" smtClean="0"/>
              <a:t>VSForMac</a:t>
            </a:r>
            <a:r>
              <a:rPr lang="en-US" dirty="0" smtClean="0"/>
              <a:t> not supported)</a:t>
            </a:r>
          </a:p>
          <a:p>
            <a:pPr lvl="1"/>
            <a:r>
              <a:rPr lang="en-US" dirty="0" smtClean="0"/>
              <a:t>To test it: Bot Framework Emulator (Mac/Windows)</a:t>
            </a:r>
          </a:p>
          <a:p>
            <a:r>
              <a:rPr lang="en-US" dirty="0" smtClean="0"/>
              <a:t>Remotely hosted bot: </a:t>
            </a:r>
          </a:p>
          <a:p>
            <a:pPr lvl="1"/>
            <a:r>
              <a:rPr lang="en-US" dirty="0" smtClean="0"/>
              <a:t>To develop &amp; upload it: Visual Studio</a:t>
            </a:r>
            <a:r>
              <a:rPr lang="en-US" dirty="0" smtClean="0"/>
              <a:t> 2017 (</a:t>
            </a:r>
            <a:r>
              <a:rPr lang="en-US" dirty="0" err="1" smtClean="0"/>
              <a:t>VSForMac</a:t>
            </a:r>
            <a:r>
              <a:rPr lang="en-US" dirty="0" smtClean="0"/>
              <a:t> not supported)</a:t>
            </a:r>
            <a:endParaRPr lang="en-US" dirty="0" smtClean="0"/>
          </a:p>
          <a:p>
            <a:pPr lvl="1"/>
            <a:r>
              <a:rPr lang="en-US" dirty="0" smtClean="0"/>
              <a:t>To test it: Bot Framework Emulator (Mac/Windows)</a:t>
            </a:r>
            <a:endParaRPr lang="en-US" dirty="0"/>
          </a:p>
          <a:p>
            <a:r>
              <a:rPr lang="en-US" dirty="0" smtClean="0"/>
              <a:t>Azure Bot Service hosted bot:</a:t>
            </a:r>
          </a:p>
          <a:p>
            <a:pPr lvl="1"/>
            <a:r>
              <a:rPr lang="en-US" dirty="0" smtClean="0"/>
              <a:t>To test it: Bot Framework Emulator (Mac/Windows)</a:t>
            </a:r>
            <a:endParaRPr lang="en-US" dirty="0" smtClean="0"/>
          </a:p>
          <a:p>
            <a:pPr lvl="1"/>
            <a:r>
              <a:rPr lang="en-US" dirty="0" smtClean="0"/>
              <a:t>Reference: </a:t>
            </a:r>
            <a:r>
              <a:rPr lang="en-US" dirty="0" smtClean="0">
                <a:hlinkClick r:id="rId2"/>
              </a:rPr>
              <a:t>https://docs.microsoft.com/en-us/bot-framework/azure/azure-bot-service-overview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1783" y="6321288"/>
            <a:ext cx="950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 smtClean="0"/>
              <a:t>Reference: </a:t>
            </a:r>
            <a:r>
              <a:rPr lang="en-US" dirty="0" smtClean="0">
                <a:hlinkClick r:id="rId3"/>
              </a:rPr>
              <a:t>https://docs.microsoft.com/en-us/bot-framework/debug-bots-emulator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75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BotBuilder</a:t>
            </a:r>
            <a:r>
              <a:rPr lang="en-US" dirty="0" smtClean="0"/>
              <a:t> Samples repo: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https://github.com/Microsoft/BotBuilder-Samples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6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264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DevsDNA </vt:lpstr>
      <vt:lpstr>Alternativas</vt:lpstr>
      <vt:lpstr>Build once, run everywhere </vt:lpstr>
      <vt:lpstr>PowerPoint Presentation</vt:lpstr>
      <vt:lpstr>PowerPoint Presentation</vt:lpstr>
      <vt:lpstr>Bots typically use some combination of</vt:lpstr>
      <vt:lpstr>Patterns</vt:lpstr>
      <vt:lpstr>Requisites</vt:lpstr>
      <vt:lpstr>Interesting links</vt:lpstr>
      <vt:lpstr>Next steps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Oriol Noya Giner</dc:creator>
  <cp:lastModifiedBy>Oriol Noya Giner</cp:lastModifiedBy>
  <cp:revision>25</cp:revision>
  <dcterms:created xsi:type="dcterms:W3CDTF">2017-06-12T15:28:02Z</dcterms:created>
  <dcterms:modified xsi:type="dcterms:W3CDTF">2017-06-13T16:09:36Z</dcterms:modified>
</cp:coreProperties>
</file>