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86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68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6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40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9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17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2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9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11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4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D92D-4CF3-41E6-B5F1-ECCC4090D2D3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028A-C9E1-4361-ADC5-32B1B679D6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93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40. Lecture 40 - What is Clean Architecture?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73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</a:t>
            </a:r>
            <a:r>
              <a:rPr lang="en-GB" dirty="0"/>
              <a:t>is Clean Architecture?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251268" y="2283881"/>
            <a:ext cx="4336956" cy="2290238"/>
            <a:chOff x="2251268" y="2283881"/>
            <a:chExt cx="4336956" cy="2290238"/>
          </a:xfrm>
        </p:grpSpPr>
        <p:grpSp>
          <p:nvGrpSpPr>
            <p:cNvPr id="8" name="Groupe 7"/>
            <p:cNvGrpSpPr/>
            <p:nvPr/>
          </p:nvGrpSpPr>
          <p:grpSpPr>
            <a:xfrm>
              <a:off x="2251268" y="2325977"/>
              <a:ext cx="1656184" cy="2206046"/>
              <a:chOff x="2251268" y="2348880"/>
              <a:chExt cx="1656184" cy="220604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51268" y="2348880"/>
                <a:ext cx="1656184" cy="86409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Domain Layer</a:t>
                </a:r>
                <a:endParaRPr lang="en-GB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51268" y="3690830"/>
                <a:ext cx="1656184" cy="86409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/>
                  <a:t>Presentation</a:t>
                </a:r>
                <a:r>
                  <a:rPr lang="fr-FR" dirty="0" smtClean="0"/>
                  <a:t> Layer</a:t>
                </a:r>
                <a:endParaRPr lang="en-GB" dirty="0"/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4932040" y="2283881"/>
              <a:ext cx="1656184" cy="2290238"/>
              <a:chOff x="4932040" y="2276872"/>
              <a:chExt cx="1656184" cy="229023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932040" y="2276872"/>
                <a:ext cx="1656184" cy="86409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Data Layer</a:t>
                </a:r>
                <a:endParaRPr lang="en-GB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32040" y="3703014"/>
                <a:ext cx="1656184" cy="86409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/>
                  <a:t>Applicatin</a:t>
                </a:r>
                <a:r>
                  <a:rPr lang="fr-FR" dirty="0" smtClean="0"/>
                  <a:t> Layer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32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40. Lecture 40 - What is Clean Architecture?</vt:lpstr>
      <vt:lpstr>What is Clean Architecture?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40. Lecture 40 - What is Clean Architecture?</dc:title>
  <dc:creator>Zakaria SACI</dc:creator>
  <cp:lastModifiedBy>Zakaria SACI</cp:lastModifiedBy>
  <cp:revision>2</cp:revision>
  <dcterms:created xsi:type="dcterms:W3CDTF">2022-05-24T07:45:34Z</dcterms:created>
  <dcterms:modified xsi:type="dcterms:W3CDTF">2022-05-24T08:00:58Z</dcterms:modified>
</cp:coreProperties>
</file>