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5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067" autoAdjust="0"/>
  </p:normalViewPr>
  <p:slideViewPr>
    <p:cSldViewPr>
      <p:cViewPr varScale="1">
        <p:scale>
          <a:sx n="82" d="100"/>
          <a:sy n="82" d="100"/>
        </p:scale>
        <p:origin x="-1397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E022-91EC-4A3B-B3C5-9F4BBA23B16E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C07E-EC3F-4B66-97C7-B2B462E68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4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UBER Clone App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26. draw polyline on map &amp; fit polyline on map </a:t>
            </a:r>
            <a:r>
              <a:rPr lang="en-US" sz="2000" dirty="0" smtClean="0"/>
              <a:t>– </a:t>
            </a:r>
            <a:br>
              <a:rPr lang="en-US" sz="2000" dirty="0" smtClean="0"/>
            </a:br>
            <a:r>
              <a:rPr lang="en-US" sz="2000" dirty="0" err="1" smtClean="0"/>
              <a:t>LatLng</a:t>
            </a:r>
            <a:r>
              <a:rPr lang="en-US" sz="2000" dirty="0" smtClean="0"/>
              <a:t> </a:t>
            </a:r>
            <a:r>
              <a:rPr lang="en-US" sz="2000" dirty="0"/>
              <a:t>Bounds &amp; add Markers </a:t>
            </a:r>
            <a:r>
              <a:rPr lang="en-US" sz="2000" dirty="0" smtClean="0"/>
              <a:t>Circles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flutter_polyline_points</a:t>
            </a:r>
            <a:r>
              <a:rPr lang="fr-FR" sz="1800" dirty="0"/>
              <a:t> 0.2.4 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package contains functions to decode google encoded polyline string which returns a list of co-ordinates indicating route between two geographical </a:t>
            </a:r>
            <a:r>
              <a:rPr lang="en-US" sz="1800" dirty="0" smtClean="0"/>
              <a:t>position</a:t>
            </a:r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1708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31. create ride request and cancel ride </a:t>
            </a:r>
            <a:r>
              <a:rPr lang="en-US" sz="3100" dirty="0" smtClean="0"/>
              <a:t>request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856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03569"/>
            <a:ext cx="8445500" cy="23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7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Taxi_Driver_App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smtClean="0"/>
              <a:t>Fonctionnalité : </a:t>
            </a:r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2587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M-V-VM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372200" y="1412776"/>
            <a:ext cx="2304256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3789040"/>
            <a:ext cx="2304256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service/Client</a:t>
            </a:r>
            <a:endParaRPr lang="fr-FR" dirty="0"/>
          </a:p>
        </p:txBody>
      </p:sp>
      <p:sp>
        <p:nvSpPr>
          <p:cNvPr id="7" name="Nuage 6"/>
          <p:cNvSpPr/>
          <p:nvPr/>
        </p:nvSpPr>
        <p:spPr>
          <a:xfrm>
            <a:off x="430712" y="5355214"/>
            <a:ext cx="1728192" cy="9001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API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47864" y="2605802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344156" y="3933056"/>
            <a:ext cx="23042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0" name="Cylindre 9"/>
          <p:cNvSpPr/>
          <p:nvPr/>
        </p:nvSpPr>
        <p:spPr>
          <a:xfrm>
            <a:off x="2713181" y="5229200"/>
            <a:ext cx="936104" cy="14401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5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7472" y="404664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Authentification/Enregistrement</a:t>
            </a:r>
            <a:endParaRPr lang="fr-FR" sz="1100" dirty="0"/>
          </a:p>
        </p:txBody>
      </p:sp>
      <p:sp>
        <p:nvSpPr>
          <p:cNvPr id="5" name="Rectangle 4"/>
          <p:cNvSpPr/>
          <p:nvPr/>
        </p:nvSpPr>
        <p:spPr>
          <a:xfrm>
            <a:off x="3317472" y="1196752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Affiche Google </a:t>
            </a:r>
            <a:r>
              <a:rPr lang="fr-FR" sz="1100" dirty="0" err="1" smtClean="0"/>
              <a:t>Map</a:t>
            </a:r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3317472" y="2132856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Affiché Position Actuelle</a:t>
            </a:r>
            <a:endParaRPr lang="fr-FR" sz="1100" dirty="0"/>
          </a:p>
        </p:txBody>
      </p:sp>
      <p:sp>
        <p:nvSpPr>
          <p:cNvPr id="7" name="Rectangle 6"/>
          <p:cNvSpPr/>
          <p:nvPr/>
        </p:nvSpPr>
        <p:spPr>
          <a:xfrm>
            <a:off x="1259632" y="3212976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Affiché Proposition de déplacement</a:t>
            </a: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1259632" y="4077072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Indiqué le Prix / Distance de déplacement</a:t>
            </a:r>
            <a:endParaRPr lang="fr-FR" sz="1100" dirty="0"/>
          </a:p>
        </p:txBody>
      </p:sp>
      <p:sp>
        <p:nvSpPr>
          <p:cNvPr id="9" name="Rectangle 8"/>
          <p:cNvSpPr/>
          <p:nvPr/>
        </p:nvSpPr>
        <p:spPr>
          <a:xfrm>
            <a:off x="1157232" y="4941168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Affiché disponibilité Taxieur à proximité</a:t>
            </a:r>
            <a:endParaRPr lang="fr-FR" sz="1100" dirty="0"/>
          </a:p>
        </p:txBody>
      </p:sp>
      <p:sp>
        <p:nvSpPr>
          <p:cNvPr id="10" name="Rectangle 9"/>
          <p:cNvSpPr/>
          <p:nvPr/>
        </p:nvSpPr>
        <p:spPr>
          <a:xfrm>
            <a:off x="1157232" y="5947456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Demande de réservation </a:t>
            </a:r>
            <a:endParaRPr lang="fr-FR" sz="11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3140968"/>
            <a:ext cx="216024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Déclaré disponibilité  pour missions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4985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1 / S17 Afficher la Position réel en coordonnées GPS</a:t>
            </a:r>
          </a:p>
          <a:p>
            <a:r>
              <a:rPr lang="fr-FR" sz="2400" dirty="0" smtClean="0"/>
              <a:t>2/</a:t>
            </a:r>
            <a:r>
              <a:rPr lang="fr-FR" sz="2400" dirty="0"/>
              <a:t> </a:t>
            </a:r>
            <a:r>
              <a:rPr lang="fr-FR" sz="2400" dirty="0" smtClean="0"/>
              <a:t>S18  S19 Afficher </a:t>
            </a:r>
            <a:r>
              <a:rPr lang="fr-FR" sz="2400" dirty="0"/>
              <a:t>la Position réel en coordonnées </a:t>
            </a:r>
            <a:r>
              <a:rPr lang="fr-FR" sz="2400" dirty="0" smtClean="0"/>
              <a:t>Postal</a:t>
            </a:r>
          </a:p>
          <a:p>
            <a:r>
              <a:rPr lang="fr-FR" sz="2400" dirty="0" smtClean="0"/>
              <a:t>3/ S25  afficher </a:t>
            </a:r>
            <a:r>
              <a:rPr lang="fr-FR" sz="2400" smtClean="0"/>
              <a:t>la ligne de  parcours,</a:t>
            </a:r>
          </a:p>
          <a:p>
            <a:r>
              <a:rPr lang="fr-FR" sz="2400" smtClean="0"/>
              <a:t> 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9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17. get user current location - flutter google map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geolocator</a:t>
            </a:r>
            <a:r>
              <a:rPr lang="fr-FR" dirty="0"/>
              <a:t> 6.1.1 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locatePosition</a:t>
            </a:r>
            <a:r>
              <a:rPr lang="fr-FR" dirty="0"/>
              <a:t>() </a:t>
            </a:r>
            <a:r>
              <a:rPr lang="fr-FR" dirty="0" err="1" smtClean="0"/>
              <a:t>async</a:t>
            </a:r>
            <a:endParaRPr lang="fr-FR" dirty="0" smtClean="0"/>
          </a:p>
          <a:p>
            <a:r>
              <a:rPr lang="fr-FR" dirty="0" err="1" smtClean="0"/>
              <a:t>GoogleMap</a:t>
            </a:r>
            <a:r>
              <a:rPr lang="fr-FR" dirty="0" smtClean="0"/>
              <a:t>()</a:t>
            </a:r>
            <a:endParaRPr lang="fr-FR" dirty="0"/>
          </a:p>
          <a:p>
            <a:r>
              <a:rPr lang="fr-FR" dirty="0" err="1"/>
              <a:t>bottomPaddingOfMap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18. enable </a:t>
            </a:r>
            <a:r>
              <a:rPr lang="en-US" sz="3100" dirty="0" err="1"/>
              <a:t>GeoCoding</a:t>
            </a:r>
            <a:r>
              <a:rPr lang="en-US" sz="3100" dirty="0"/>
              <a:t> </a:t>
            </a:r>
            <a:r>
              <a:rPr lang="en-US" sz="3100" dirty="0" err="1"/>
              <a:t>Api</a:t>
            </a:r>
            <a:r>
              <a:rPr lang="en-US" sz="3100" dirty="0"/>
              <a:t> and Reverse </a:t>
            </a:r>
            <a:r>
              <a:rPr lang="en-US" sz="3100" dirty="0" err="1"/>
              <a:t>GeoCoding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Geocoding</a:t>
            </a:r>
            <a:r>
              <a:rPr lang="en-US" sz="1800" dirty="0"/>
              <a:t> is the process of converting addresses (like a street address) into geographic coordinates (like latitude and longitude), which you can use to place markers on a map, or position the map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Reverse geocoding</a:t>
            </a:r>
            <a:r>
              <a:rPr lang="en-US" sz="1800" dirty="0"/>
              <a:t> is the process of converting geographic coordinates into a human-readable address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Geocoding </a:t>
            </a:r>
            <a:r>
              <a:rPr lang="en-US" sz="1800" b="1" dirty="0" smtClean="0"/>
              <a:t> </a:t>
            </a:r>
            <a:r>
              <a:rPr lang="en-US" sz="1800" dirty="0" smtClean="0"/>
              <a:t>API 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48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19. reverse geocoding and display address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fr-FR" sz="2000" dirty="0"/>
              <a:t>http: ^0.12.2 </a:t>
            </a:r>
            <a:endParaRPr lang="fr-FR" sz="2000" dirty="0" smtClean="0"/>
          </a:p>
          <a:p>
            <a:r>
              <a:rPr lang="en-US" sz="2000" dirty="0" err="1" smtClean="0"/>
              <a:t>requestAssistant,dart</a:t>
            </a:r>
            <a:endParaRPr lang="en-US" sz="2000" dirty="0" smtClean="0"/>
          </a:p>
          <a:p>
            <a:r>
              <a:rPr lang="fr-FR" sz="2000" dirty="0"/>
              <a:t>class </a:t>
            </a:r>
            <a:r>
              <a:rPr lang="fr-FR" sz="2000" dirty="0" err="1"/>
              <a:t>RequestAssistant</a:t>
            </a:r>
            <a:endParaRPr lang="en-US" sz="2000" dirty="0" smtClean="0"/>
          </a:p>
          <a:p>
            <a:r>
              <a:rPr lang="en-US" sz="2000" dirty="0" smtClean="0"/>
              <a:t>static </a:t>
            </a:r>
            <a:r>
              <a:rPr lang="en-US" sz="2000" dirty="0"/>
              <a:t>Future&lt;String&gt; </a:t>
            </a:r>
            <a:r>
              <a:rPr lang="en-US" sz="2000" dirty="0" err="1"/>
              <a:t>searchCoordinateAddress</a:t>
            </a:r>
            <a:r>
              <a:rPr lang="en-US" sz="2000" dirty="0"/>
              <a:t>(Position </a:t>
            </a:r>
            <a:r>
              <a:rPr lang="en-US" sz="2000" dirty="0" err="1"/>
              <a:t>position</a:t>
            </a:r>
            <a:r>
              <a:rPr lang="en-US" sz="2000" dirty="0"/>
              <a:t>, context) </a:t>
            </a:r>
            <a:r>
              <a:rPr lang="en-US" sz="2000" dirty="0" err="1" smtClean="0"/>
              <a:t>async</a:t>
            </a:r>
            <a:endParaRPr lang="en-US" sz="2000" dirty="0" smtClean="0"/>
          </a:p>
          <a:p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 smtClean="0"/>
              <a:t>locatePosition</a:t>
            </a:r>
            <a:r>
              <a:rPr lang="fr-FR" sz="2000" dirty="0"/>
              <a:t>() </a:t>
            </a:r>
            <a:r>
              <a:rPr lang="fr-FR" sz="2000" dirty="0" err="1" smtClean="0"/>
              <a:t>async</a:t>
            </a:r>
            <a:r>
              <a:rPr lang="fr-FR" sz="2000" dirty="0" smtClean="0"/>
              <a:t>,</a:t>
            </a:r>
          </a:p>
          <a:p>
            <a:endParaRPr lang="fr-FR" sz="2000" dirty="0"/>
          </a:p>
          <a:p>
            <a:r>
              <a:rPr lang="fr-FR" sz="2000" dirty="0"/>
              <a:t>class </a:t>
            </a:r>
            <a:r>
              <a:rPr lang="fr-FR" sz="2000" dirty="0" err="1"/>
              <a:t>AssistantMethods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21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20. setting Data Provider Class and save Current Location Address</a:t>
            </a: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/>
              <a:t>provider: ^</a:t>
            </a:r>
            <a:r>
              <a:rPr lang="fr-FR" sz="2000" dirty="0" smtClean="0"/>
              <a:t>4.3.2+2</a:t>
            </a:r>
            <a:endParaRPr lang="fr-FR" sz="2000" dirty="0"/>
          </a:p>
          <a:p>
            <a:r>
              <a:rPr lang="fr-FR" sz="2000" dirty="0" smtClean="0"/>
              <a:t>class </a:t>
            </a:r>
            <a:r>
              <a:rPr lang="fr-FR" sz="2000" dirty="0" err="1"/>
              <a:t>AppData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 smtClean="0"/>
              <a:t>ChangeNotifier</a:t>
            </a:r>
            <a:r>
              <a:rPr lang="fr-FR" sz="2000" dirty="0" smtClean="0"/>
              <a:t> / Provider Pack</a:t>
            </a:r>
          </a:p>
          <a:p>
            <a:r>
              <a:rPr lang="fr-FR" sz="2000" dirty="0"/>
              <a:t>class </a:t>
            </a:r>
            <a:r>
              <a:rPr lang="fr-FR" sz="2000" dirty="0" err="1" smtClean="0"/>
              <a:t>Address</a:t>
            </a:r>
            <a:endParaRPr lang="fr-FR" sz="2000" dirty="0" smtClean="0"/>
          </a:p>
          <a:p>
            <a:r>
              <a:rPr lang="en-US" sz="2000" dirty="0" err="1" smtClean="0"/>
              <a:t>Main.dart</a:t>
            </a:r>
            <a:r>
              <a:rPr lang="en-US" sz="2000" dirty="0" smtClean="0"/>
              <a:t>  :  This </a:t>
            </a:r>
            <a:r>
              <a:rPr lang="en-US" sz="2000" dirty="0"/>
              <a:t>widget is the root of your application.</a:t>
            </a:r>
            <a:endParaRPr lang="fr-FR" sz="2000" dirty="0"/>
          </a:p>
          <a:p>
            <a:r>
              <a:rPr lang="en-US" sz="2000" dirty="0"/>
              <a:t>return </a:t>
            </a:r>
            <a:r>
              <a:rPr lang="en-US" sz="2000" dirty="0" err="1"/>
              <a:t>ChangeNotifierProvider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  create: (context) =&gt; </a:t>
            </a:r>
            <a:r>
              <a:rPr lang="en-US" sz="2000" dirty="0" err="1"/>
              <a:t>AppData</a:t>
            </a:r>
            <a:r>
              <a:rPr lang="en-US" sz="2000" dirty="0"/>
              <a:t>(),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21. search and create destination page</a:t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22. enable google places </a:t>
            </a:r>
            <a:r>
              <a:rPr lang="en-US" sz="2700" dirty="0" err="1"/>
              <a:t>api</a:t>
            </a:r>
            <a:r>
              <a:rPr lang="en-US" sz="2700" dirty="0"/>
              <a:t> - auto complete search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/>
              <a:t>Place </a:t>
            </a:r>
            <a:r>
              <a:rPr lang="fr-FR" sz="2000" b="1" dirty="0" err="1" smtClean="0"/>
              <a:t>Autocomplete</a:t>
            </a:r>
            <a:endParaRPr lang="fr-FR" sz="2000" b="1" dirty="0" smtClean="0"/>
          </a:p>
          <a:p>
            <a:r>
              <a:rPr lang="en-US" sz="1200" dirty="0"/>
              <a:t>The Place Autocomplete service is a web service that returns place predictions in response to an HTTP request. The request specifies a textual search string and optional geographic bounds. The service can be used to provide autocomplete functionality for text-based geographic searches, by returning places such as businesses, addresses and points of interest as a user types.</a:t>
            </a: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6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25. get direction from pickup to </a:t>
            </a:r>
            <a:r>
              <a:rPr lang="en-US" sz="2200" dirty="0" err="1"/>
              <a:t>dropoff</a:t>
            </a:r>
            <a:r>
              <a:rPr lang="en-US" sz="2200" dirty="0"/>
              <a:t> location </a:t>
            </a:r>
            <a:r>
              <a:rPr lang="en-US" sz="2400" dirty="0"/>
              <a:t>using google direction </a:t>
            </a:r>
            <a:r>
              <a:rPr lang="en-US" sz="2400" dirty="0" err="1"/>
              <a:t>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229600" cy="2389614"/>
          </a:xfrm>
        </p:spPr>
      </p:pic>
    </p:spTree>
    <p:extLst>
      <p:ext uri="{BB962C8B-B14F-4D97-AF65-F5344CB8AC3E}">
        <p14:creationId xmlns:p14="http://schemas.microsoft.com/office/powerpoint/2010/main" val="2493927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285</Words>
  <Application>Microsoft Office PowerPoint</Application>
  <PresentationFormat>Affichage à l'écran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UBER Clone App </vt:lpstr>
      <vt:lpstr>Fonctionnalité</vt:lpstr>
      <vt:lpstr>17. get user current location - flutter google map</vt:lpstr>
      <vt:lpstr>18. enable GeoCoding Api and Reverse GeoCoding </vt:lpstr>
      <vt:lpstr>19. reverse geocoding and display address </vt:lpstr>
      <vt:lpstr>20. setting Data Provider Class and save Current Location Address </vt:lpstr>
      <vt:lpstr>21. search and create destination page </vt:lpstr>
      <vt:lpstr>22. enable google places api - auto complete search  </vt:lpstr>
      <vt:lpstr>25. get direction from pickup to dropoff location using google direction api  </vt:lpstr>
      <vt:lpstr>26. draw polyline on map &amp; fit polyline on map –  LatLng Bounds &amp; add Markers Circles </vt:lpstr>
      <vt:lpstr>31. create ride request and cancel ride request </vt:lpstr>
      <vt:lpstr>Présentation PowerPoint</vt:lpstr>
      <vt:lpstr>Taxi_Driver_App</vt:lpstr>
      <vt:lpstr>Pattern M-V-VM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Clone App </dc:title>
  <dc:creator>Zakaria SACI</dc:creator>
  <cp:lastModifiedBy>Zakaria SACI</cp:lastModifiedBy>
  <cp:revision>42</cp:revision>
  <dcterms:created xsi:type="dcterms:W3CDTF">2021-04-20T15:12:03Z</dcterms:created>
  <dcterms:modified xsi:type="dcterms:W3CDTF">2021-05-31T09:15:12Z</dcterms:modified>
</cp:coreProperties>
</file>