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5"/>
  </p:notesMasterIdLst>
  <p:handoutMasterIdLst>
    <p:handoutMasterId r:id="rId6"/>
  </p:handoutMasterIdLst>
  <p:sldIdLst>
    <p:sldId id="3267" r:id="rId2"/>
    <p:sldId id="5559" r:id="rId3"/>
    <p:sldId id="5565" r:id="rId4"/>
  </p:sldIdLst>
  <p:sldSz cx="13716000" cy="10287000"/>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968" userDrawn="1">
          <p15:clr>
            <a:srgbClr val="A4A3A4"/>
          </p15:clr>
        </p15:guide>
        <p15:guide id="5" pos="3672" userDrawn="1">
          <p15:clr>
            <a:srgbClr val="A4A3A4"/>
          </p15:clr>
        </p15:guide>
        <p15:guide id="6" orient="horz" pos="32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54D1"/>
    <a:srgbClr val="464655"/>
    <a:srgbClr val="B3C2F2"/>
    <a:srgbClr val="F2CE02"/>
    <a:srgbClr val="454959"/>
    <a:srgbClr val="747783"/>
    <a:srgbClr val="000000"/>
    <a:srgbClr val="AAD12F"/>
    <a:srgbClr val="93B428"/>
    <a:srgbClr val="B8B5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445" autoAdjust="0"/>
    <p:restoredTop sz="94660"/>
  </p:normalViewPr>
  <p:slideViewPr>
    <p:cSldViewPr>
      <p:cViewPr varScale="1">
        <p:scale>
          <a:sx n="70" d="100"/>
          <a:sy n="70" d="100"/>
        </p:scale>
        <p:origin x="756" y="78"/>
      </p:cViewPr>
      <p:guideLst>
        <p:guide pos="4968"/>
        <p:guide pos="3672"/>
        <p:guide orient="horz" pos="3240"/>
      </p:guideLst>
    </p:cSldViewPr>
  </p:slideViewPr>
  <p:outlineViewPr>
    <p:cViewPr>
      <p:scale>
        <a:sx n="33" d="100"/>
        <a:sy n="33" d="100"/>
      </p:scale>
      <p:origin x="0" y="-1602"/>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95" d="100"/>
          <a:sy n="95" d="100"/>
        </p:scale>
        <p:origin x="268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8A721A-7097-462E-9F15-D2DA8F67755A}"/>
              </a:ext>
            </a:extLst>
          </p:cNvPr>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vl1pPr>
          </a:lstStyle>
          <a:p>
            <a:endParaRPr lang="ru-RU" dirty="0">
              <a:latin typeface="Source Sans Pro" panose="020B0503030403020204" pitchFamily="34" charset="0"/>
            </a:endParaRPr>
          </a:p>
        </p:txBody>
      </p:sp>
      <p:sp>
        <p:nvSpPr>
          <p:cNvPr id="3" name="Date Placeholder 2">
            <a:extLst>
              <a:ext uri="{FF2B5EF4-FFF2-40B4-BE49-F238E27FC236}">
                <a16:creationId xmlns:a16="http://schemas.microsoft.com/office/drawing/2014/main" id="{690B37E1-A66D-4F9B-BEE0-E6CE0E36E159}"/>
              </a:ext>
            </a:extLst>
          </p:cNvPr>
          <p:cNvSpPr>
            <a:spLocks noGrp="1"/>
          </p:cNvSpPr>
          <p:nvPr>
            <p:ph type="dt" sz="quarter" idx="1"/>
          </p:nvPr>
        </p:nvSpPr>
        <p:spPr>
          <a:xfrm>
            <a:off x="3979930" y="0"/>
            <a:ext cx="3044719" cy="467231"/>
          </a:xfrm>
          <a:prstGeom prst="rect">
            <a:avLst/>
          </a:prstGeom>
        </p:spPr>
        <p:txBody>
          <a:bodyPr vert="horz" lIns="93360" tIns="46680" rIns="93360" bIns="46680" rtlCol="0"/>
          <a:lstStyle>
            <a:lvl1pPr algn="r">
              <a:defRPr sz="1200"/>
            </a:lvl1pPr>
          </a:lstStyle>
          <a:p>
            <a:fld id="{030535EF-3905-4906-82C6-F73D4AB46B56}" type="datetimeFigureOut">
              <a:rPr lang="ru-RU" smtClean="0">
                <a:latin typeface="Source Sans Pro" panose="020B0503030403020204" pitchFamily="34" charset="0"/>
              </a:rPr>
              <a:t>11.10.2021</a:t>
            </a:fld>
            <a:endParaRPr lang="ru-RU" dirty="0">
              <a:latin typeface="Source Sans Pro" panose="020B0503030403020204" pitchFamily="34" charset="0"/>
            </a:endParaRPr>
          </a:p>
        </p:txBody>
      </p:sp>
      <p:sp>
        <p:nvSpPr>
          <p:cNvPr id="4" name="Footer Placeholder 3">
            <a:extLst>
              <a:ext uri="{FF2B5EF4-FFF2-40B4-BE49-F238E27FC236}">
                <a16:creationId xmlns:a16="http://schemas.microsoft.com/office/drawing/2014/main" id="{09C7303B-3609-482B-BC4D-3E4D2A7013F0}"/>
              </a:ext>
            </a:extLst>
          </p:cNvPr>
          <p:cNvSpPr>
            <a:spLocks noGrp="1"/>
          </p:cNvSpPr>
          <p:nvPr>
            <p:ph type="ftr" sz="quarter" idx="2"/>
          </p:nvPr>
        </p:nvSpPr>
        <p:spPr>
          <a:xfrm>
            <a:off x="0" y="8845046"/>
            <a:ext cx="3044719" cy="467230"/>
          </a:xfrm>
          <a:prstGeom prst="rect">
            <a:avLst/>
          </a:prstGeom>
        </p:spPr>
        <p:txBody>
          <a:bodyPr vert="horz" lIns="93360" tIns="46680" rIns="93360" bIns="46680" rtlCol="0" anchor="b"/>
          <a:lstStyle>
            <a:lvl1pPr algn="l">
              <a:defRPr sz="1200"/>
            </a:lvl1pPr>
          </a:lstStyle>
          <a:p>
            <a:endParaRPr lang="ru-RU" dirty="0">
              <a:latin typeface="Source Sans Pro" panose="020B0503030403020204" pitchFamily="34" charset="0"/>
            </a:endParaRPr>
          </a:p>
        </p:txBody>
      </p:sp>
      <p:sp>
        <p:nvSpPr>
          <p:cNvPr id="5" name="Slide Number Placeholder 4">
            <a:extLst>
              <a:ext uri="{FF2B5EF4-FFF2-40B4-BE49-F238E27FC236}">
                <a16:creationId xmlns:a16="http://schemas.microsoft.com/office/drawing/2014/main" id="{ED1388AA-6100-4868-8A2B-6F5D3D460B7E}"/>
              </a:ext>
            </a:extLst>
          </p:cNvPr>
          <p:cNvSpPr>
            <a:spLocks noGrp="1"/>
          </p:cNvSpPr>
          <p:nvPr>
            <p:ph type="sldNum" sz="quarter" idx="3"/>
          </p:nvPr>
        </p:nvSpPr>
        <p:spPr>
          <a:xfrm>
            <a:off x="3979930" y="8845046"/>
            <a:ext cx="3044719" cy="467230"/>
          </a:xfrm>
          <a:prstGeom prst="rect">
            <a:avLst/>
          </a:prstGeom>
        </p:spPr>
        <p:txBody>
          <a:bodyPr vert="horz" lIns="93360" tIns="46680" rIns="93360" bIns="46680" rtlCol="0" anchor="b"/>
          <a:lstStyle>
            <a:lvl1pPr algn="r">
              <a:defRPr sz="1200"/>
            </a:lvl1pPr>
          </a:lstStyle>
          <a:p>
            <a:fld id="{B4451765-A80B-4A81-8816-DA0059D6660E}" type="slidenum">
              <a:rPr lang="ru-RU" smtClean="0">
                <a:latin typeface="Source Sans Pro" panose="020B0503030403020204" pitchFamily="34" charset="0"/>
              </a:rPr>
              <a:t>‹#›</a:t>
            </a:fld>
            <a:endParaRPr lang="ru-RU" dirty="0">
              <a:latin typeface="Source Sans Pro" panose="020B0503030403020204" pitchFamily="34" charset="0"/>
            </a:endParaRPr>
          </a:p>
        </p:txBody>
      </p:sp>
    </p:spTree>
    <p:extLst>
      <p:ext uri="{BB962C8B-B14F-4D97-AF65-F5344CB8AC3E}">
        <p14:creationId xmlns:p14="http://schemas.microsoft.com/office/powerpoint/2010/main" val="2192119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7231"/>
          </a:xfrm>
          <a:prstGeom prst="rect">
            <a:avLst/>
          </a:prstGeom>
        </p:spPr>
        <p:txBody>
          <a:bodyPr vert="horz" lIns="93360" tIns="46680" rIns="93360" bIns="46680" rtlCol="0"/>
          <a:lstStyle>
            <a:lvl1pPr algn="l">
              <a:defRPr sz="1200">
                <a:latin typeface="Source Sans Pro" panose="020B0503030403020204" pitchFamily="34" charset="0"/>
              </a:defRPr>
            </a:lvl1pPr>
          </a:lstStyle>
          <a:p>
            <a:endParaRPr lang="uk-UA" dirty="0"/>
          </a:p>
        </p:txBody>
      </p:sp>
      <p:sp>
        <p:nvSpPr>
          <p:cNvPr id="3" name="Date Placeholder 2"/>
          <p:cNvSpPr>
            <a:spLocks noGrp="1"/>
          </p:cNvSpPr>
          <p:nvPr>
            <p:ph type="dt" idx="1"/>
          </p:nvPr>
        </p:nvSpPr>
        <p:spPr>
          <a:xfrm>
            <a:off x="3979930" y="0"/>
            <a:ext cx="3044719" cy="467231"/>
          </a:xfrm>
          <a:prstGeom prst="rect">
            <a:avLst/>
          </a:prstGeom>
        </p:spPr>
        <p:txBody>
          <a:bodyPr vert="horz" lIns="93360" tIns="46680" rIns="93360" bIns="46680" rtlCol="0"/>
          <a:lstStyle>
            <a:lvl1pPr algn="r">
              <a:defRPr sz="1200">
                <a:latin typeface="Source Sans Pro" panose="020B0503030403020204" pitchFamily="34" charset="0"/>
              </a:defRPr>
            </a:lvl1pPr>
          </a:lstStyle>
          <a:p>
            <a:fld id="{FB027185-10FB-4A57-B3F0-45136A811A24}" type="datetimeFigureOut">
              <a:rPr lang="uk-UA" smtClean="0"/>
              <a:pPr/>
              <a:t>11.10.2021</a:t>
            </a:fld>
            <a:endParaRPr lang="uk-UA" dirty="0"/>
          </a:p>
        </p:txBody>
      </p:sp>
      <p:sp>
        <p:nvSpPr>
          <p:cNvPr id="4" name="Slide Image Placeholder 3"/>
          <p:cNvSpPr>
            <a:spLocks noGrp="1" noRot="1" noChangeAspect="1"/>
          </p:cNvSpPr>
          <p:nvPr>
            <p:ph type="sldImg" idx="2"/>
          </p:nvPr>
        </p:nvSpPr>
        <p:spPr>
          <a:xfrm>
            <a:off x="1417638" y="1163638"/>
            <a:ext cx="4191000" cy="3143250"/>
          </a:xfrm>
          <a:prstGeom prst="rect">
            <a:avLst/>
          </a:prstGeom>
          <a:noFill/>
          <a:ln w="12700">
            <a:solidFill>
              <a:prstClr val="black"/>
            </a:solidFill>
          </a:ln>
        </p:spPr>
        <p:txBody>
          <a:bodyPr vert="horz" lIns="93360" tIns="46680" rIns="93360" bIns="46680" rtlCol="0" anchor="ctr"/>
          <a:lstStyle/>
          <a:p>
            <a:endParaRPr lang="uk-UA" dirty="0"/>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60" tIns="46680" rIns="93360" bIns="4668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uk-UA" dirty="0"/>
          </a:p>
        </p:txBody>
      </p:sp>
      <p:sp>
        <p:nvSpPr>
          <p:cNvPr id="6" name="Footer Placeholder 5"/>
          <p:cNvSpPr>
            <a:spLocks noGrp="1"/>
          </p:cNvSpPr>
          <p:nvPr>
            <p:ph type="ftr" sz="quarter" idx="4"/>
          </p:nvPr>
        </p:nvSpPr>
        <p:spPr>
          <a:xfrm>
            <a:off x="0" y="8845046"/>
            <a:ext cx="3044719" cy="467230"/>
          </a:xfrm>
          <a:prstGeom prst="rect">
            <a:avLst/>
          </a:prstGeom>
        </p:spPr>
        <p:txBody>
          <a:bodyPr vert="horz" lIns="93360" tIns="46680" rIns="93360" bIns="46680" rtlCol="0" anchor="b"/>
          <a:lstStyle>
            <a:lvl1pPr algn="l">
              <a:defRPr sz="1200">
                <a:latin typeface="Source Sans Pro" panose="020B0503030403020204" pitchFamily="34" charset="0"/>
              </a:defRPr>
            </a:lvl1pPr>
          </a:lstStyle>
          <a:p>
            <a:endParaRPr lang="uk-UA" dirty="0"/>
          </a:p>
        </p:txBody>
      </p:sp>
      <p:sp>
        <p:nvSpPr>
          <p:cNvPr id="7" name="Slide Number Placeholder 6"/>
          <p:cNvSpPr>
            <a:spLocks noGrp="1"/>
          </p:cNvSpPr>
          <p:nvPr>
            <p:ph type="sldNum" sz="quarter" idx="5"/>
          </p:nvPr>
        </p:nvSpPr>
        <p:spPr>
          <a:xfrm>
            <a:off x="3979930" y="8845046"/>
            <a:ext cx="3044719" cy="467230"/>
          </a:xfrm>
          <a:prstGeom prst="rect">
            <a:avLst/>
          </a:prstGeom>
        </p:spPr>
        <p:txBody>
          <a:bodyPr vert="horz" lIns="93360" tIns="46680" rIns="93360" bIns="46680" rtlCol="0" anchor="b"/>
          <a:lstStyle>
            <a:lvl1pPr algn="r">
              <a:defRPr sz="1200">
                <a:latin typeface="Source Sans Pro" panose="020B0503030403020204" pitchFamily="34" charset="0"/>
              </a:defRPr>
            </a:lvl1pPr>
          </a:lstStyle>
          <a:p>
            <a:fld id="{BD9C3A12-1E0F-412B-B376-8089A55D946C}" type="slidenum">
              <a:rPr lang="uk-UA" smtClean="0"/>
              <a:pPr/>
              <a:t>‹#›</a:t>
            </a:fld>
            <a:endParaRPr lang="uk-UA" dirty="0"/>
          </a:p>
        </p:txBody>
      </p:sp>
    </p:spTree>
    <p:extLst>
      <p:ext uri="{BB962C8B-B14F-4D97-AF65-F5344CB8AC3E}">
        <p14:creationId xmlns:p14="http://schemas.microsoft.com/office/powerpoint/2010/main" val="25672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ource Sans Pro" panose="020B0503030403020204" pitchFamily="34" charset="0"/>
        <a:ea typeface="+mn-ea"/>
        <a:cs typeface="+mn-cs"/>
      </a:defRPr>
    </a:lvl1pPr>
    <a:lvl2pPr marL="457200" algn="l" defTabSz="914400" rtl="0" eaLnBrk="1" latinLnBrk="0" hangingPunct="1">
      <a:defRPr sz="1200" kern="1200">
        <a:solidFill>
          <a:schemeClr val="tx1"/>
        </a:solidFill>
        <a:latin typeface="Source Sans Pro" panose="020B0503030403020204" pitchFamily="34" charset="0"/>
        <a:ea typeface="+mn-ea"/>
        <a:cs typeface="+mn-cs"/>
      </a:defRPr>
    </a:lvl2pPr>
    <a:lvl3pPr marL="914400" algn="l" defTabSz="914400" rtl="0" eaLnBrk="1" latinLnBrk="0" hangingPunct="1">
      <a:defRPr sz="1200" kern="1200">
        <a:solidFill>
          <a:schemeClr val="tx1"/>
        </a:solidFill>
        <a:latin typeface="Source Sans Pro" panose="020B0503030403020204" pitchFamily="34" charset="0"/>
        <a:ea typeface="+mn-ea"/>
        <a:cs typeface="+mn-cs"/>
      </a:defRPr>
    </a:lvl3pPr>
    <a:lvl4pPr marL="1371600" algn="l" defTabSz="914400" rtl="0" eaLnBrk="1" latinLnBrk="0" hangingPunct="1">
      <a:defRPr sz="1200" kern="1200">
        <a:solidFill>
          <a:schemeClr val="tx1"/>
        </a:solidFill>
        <a:latin typeface="Source Sans Pro" panose="020B0503030403020204" pitchFamily="34" charset="0"/>
        <a:ea typeface="+mn-ea"/>
        <a:cs typeface="+mn-cs"/>
      </a:defRPr>
    </a:lvl4pPr>
    <a:lvl5pPr marL="1828800" algn="l" defTabSz="914400" rtl="0" eaLnBrk="1" latinLnBrk="0" hangingPunct="1">
      <a:defRPr sz="1200" kern="1200">
        <a:solidFill>
          <a:schemeClr val="tx1"/>
        </a:solidFill>
        <a:latin typeface="Source Sans Pro"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1683545"/>
            <a:ext cx="116586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5403057"/>
            <a:ext cx="10287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50648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561328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547688"/>
            <a:ext cx="2957513"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547688"/>
            <a:ext cx="8701088"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51273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07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2">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1028700" y="307237"/>
            <a:ext cx="9658350" cy="590931"/>
          </a:xfrm>
          <a:prstGeom prst="rect">
            <a:avLst/>
          </a:prstGeom>
          <a:noFill/>
        </p:spPr>
        <p:txBody>
          <a:bodyPr wrap="square" rtlCol="0">
            <a:spAutoFit/>
          </a:bodyPr>
          <a:lstStyle>
            <a:lvl1pPr>
              <a:defRPr lang="en-US" sz="36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5995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942975" y="4148933"/>
            <a:ext cx="11830050" cy="1989137"/>
          </a:xfrm>
          <a:prstGeom prst="rect">
            <a:avLst/>
          </a:prstGeom>
        </p:spPr>
        <p:txBody>
          <a:bodyPr anchor="ctr"/>
          <a:lstStyle>
            <a:lvl1pPr algn="ctr">
              <a:defRPr lang="en-US" sz="81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125"/>
              </a:spcBef>
              <a:buFont typeface="Arial" panose="020B0604020202020204" pitchFamily="34" charset="0"/>
            </a:pPr>
            <a:r>
              <a:rPr lang="en-US" dirty="0"/>
              <a:t>BREAKER TITLE</a:t>
            </a:r>
          </a:p>
        </p:txBody>
      </p:sp>
    </p:spTree>
    <p:extLst>
      <p:ext uri="{BB962C8B-B14F-4D97-AF65-F5344CB8AC3E}">
        <p14:creationId xmlns:p14="http://schemas.microsoft.com/office/powerpoint/2010/main" val="3103983476"/>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FAULT-4">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6415087" y="9316132"/>
            <a:ext cx="6272213" cy="507831"/>
          </a:xfrm>
          <a:prstGeom prst="rect">
            <a:avLst/>
          </a:prstGeom>
          <a:noFill/>
        </p:spPr>
        <p:txBody>
          <a:bodyPr wrap="square" rtlCol="0">
            <a:spAutoFit/>
          </a:bodyPr>
          <a:lstStyle/>
          <a:p>
            <a:pPr algn="r"/>
            <a:r>
              <a:rPr lang="en-US" sz="2700" dirty="0">
                <a:solidFill>
                  <a:schemeClr val="bg1">
                    <a:lumMod val="75000"/>
                  </a:schemeClr>
                </a:solidFill>
                <a:latin typeface="+mn-lt"/>
                <a:ea typeface="Roboto Thin" pitchFamily="2" charset="0"/>
              </a:rPr>
              <a:t>www.company.com</a:t>
            </a:r>
            <a:endParaRPr lang="uk-UA" sz="27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1028700" y="307237"/>
            <a:ext cx="9658350" cy="590931"/>
          </a:xfrm>
          <a:prstGeom prst="rect">
            <a:avLst/>
          </a:prstGeom>
          <a:noFill/>
        </p:spPr>
        <p:txBody>
          <a:bodyPr wrap="square" rtlCol="0">
            <a:spAutoFit/>
          </a:bodyPr>
          <a:lstStyle>
            <a:lvl1pPr>
              <a:defRPr lang="en-US" sz="36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23665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Layout-10">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576500" y="0"/>
            <a:ext cx="4563000" cy="10287000"/>
          </a:xfrm>
          <a:prstGeom prst="rect">
            <a:avLst/>
          </a:prstGeom>
          <a:solidFill>
            <a:schemeClr val="bg2"/>
          </a:solidFill>
        </p:spPr>
        <p:txBody>
          <a:bodyPr/>
          <a:lstStyle>
            <a:lvl1pPr>
              <a:defRPr lang="uk-UA" sz="1500"/>
            </a:lvl1pPr>
          </a:lstStyle>
          <a:p>
            <a:pPr lvl="0"/>
            <a:endParaRPr lang="uk-UA"/>
          </a:p>
        </p:txBody>
      </p:sp>
    </p:spTree>
    <p:extLst>
      <p:ext uri="{BB962C8B-B14F-4D97-AF65-F5344CB8AC3E}">
        <p14:creationId xmlns:p14="http://schemas.microsoft.com/office/powerpoint/2010/main" val="3353594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Layout-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5143500"/>
            <a:ext cx="13715999" cy="5143500"/>
          </a:xfrm>
          <a:prstGeom prst="rect">
            <a:avLst/>
          </a:prstGeom>
          <a:solidFill>
            <a:schemeClr val="bg2"/>
          </a:solidFill>
        </p:spPr>
        <p:txBody>
          <a:bodyPr/>
          <a:lstStyle>
            <a:lvl1pPr>
              <a:defRPr lang="en-US" sz="1500"/>
            </a:lvl1pPr>
          </a:lstStyle>
          <a:p>
            <a:pPr lvl="0"/>
            <a:endParaRPr lang="en-US"/>
          </a:p>
        </p:txBody>
      </p:sp>
    </p:spTree>
    <p:extLst>
      <p:ext uri="{BB962C8B-B14F-4D97-AF65-F5344CB8AC3E}">
        <p14:creationId xmlns:p14="http://schemas.microsoft.com/office/powerpoint/2010/main" val="731449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371850" y="2528887"/>
            <a:ext cx="6972300" cy="5229226"/>
          </a:xfrm>
          <a:prstGeom prst="rect">
            <a:avLst/>
          </a:prstGeom>
          <a:solidFill>
            <a:schemeClr val="bg2"/>
          </a:solidFill>
        </p:spPr>
        <p:txBody>
          <a:bodyPr/>
          <a:lstStyle>
            <a:lvl1pPr>
              <a:defRPr lang="uk-UA" sz="1500"/>
            </a:lvl1pPr>
          </a:lstStyle>
          <a:p>
            <a:pPr lvl="0"/>
            <a:endParaRPr lang="uk-UA"/>
          </a:p>
        </p:txBody>
      </p:sp>
    </p:spTree>
    <p:extLst>
      <p:ext uri="{BB962C8B-B14F-4D97-AF65-F5344CB8AC3E}">
        <p14:creationId xmlns:p14="http://schemas.microsoft.com/office/powerpoint/2010/main" val="1573020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DEFAULT - Title">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2"/>
            <a:ext cx="13716000" cy="64770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25"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1028700" y="307237"/>
            <a:ext cx="9658350" cy="590931"/>
          </a:xfrm>
          <a:prstGeom prst="rect">
            <a:avLst/>
          </a:prstGeom>
          <a:noFill/>
        </p:spPr>
        <p:txBody>
          <a:bodyPr wrap="square" rtlCol="0">
            <a:spAutoFit/>
          </a:bodyPr>
          <a:lstStyle>
            <a:lvl1pPr>
              <a:defRPr lang="en-US" sz="36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2798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324454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2564609"/>
            <a:ext cx="1183005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6884197"/>
            <a:ext cx="11830050" cy="2250281"/>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098528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738438"/>
            <a:ext cx="58293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2738438"/>
            <a:ext cx="58293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57959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547690"/>
            <a:ext cx="1183005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2521745"/>
            <a:ext cx="5802510"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944763" y="3757613"/>
            <a:ext cx="5802510"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2521745"/>
            <a:ext cx="5831087"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6943726" y="3757613"/>
            <a:ext cx="5831087"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41172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18185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660630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85800"/>
            <a:ext cx="4423767"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1481140"/>
            <a:ext cx="6943725"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3086100"/>
            <a:ext cx="4423767"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02295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685800"/>
            <a:ext cx="4423767"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1481140"/>
            <a:ext cx="6943725"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3086100"/>
            <a:ext cx="4423767"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17182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547690"/>
            <a:ext cx="1183005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2738438"/>
            <a:ext cx="1183005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9534527"/>
            <a:ext cx="30861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C764DE79-268F-4C1A-8933-263129D2AF90}" type="datetimeFigureOut">
              <a:rPr lang="en-US" dirty="0"/>
              <a:t>10/11/2021</a:t>
            </a:fld>
            <a:endParaRPr lang="en-US" dirty="0"/>
          </a:p>
        </p:txBody>
      </p:sp>
      <p:sp>
        <p:nvSpPr>
          <p:cNvPr id="5" name="Footer Placeholder 4"/>
          <p:cNvSpPr>
            <a:spLocks noGrp="1"/>
          </p:cNvSpPr>
          <p:nvPr>
            <p:ph type="ftr" sz="quarter" idx="3"/>
          </p:nvPr>
        </p:nvSpPr>
        <p:spPr>
          <a:xfrm>
            <a:off x="4543425" y="9534527"/>
            <a:ext cx="462915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686925" y="9534527"/>
            <a:ext cx="30861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32643373"/>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89" r:id="rId13"/>
    <p:sldLayoutId id="2147484122" r:id="rId14"/>
    <p:sldLayoutId id="2147484169" r:id="rId15"/>
    <p:sldLayoutId id="2147484010" r:id="rId16"/>
    <p:sldLayoutId id="2147484049" r:id="rId17"/>
    <p:sldLayoutId id="2147484119" r:id="rId18"/>
    <p:sldLayoutId id="2147484226" r:id="rId19"/>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E039C9-1463-4104-9F07-B39B2B4CBC0B}"/>
              </a:ext>
            </a:extLst>
          </p:cNvPr>
          <p:cNvSpPr txBox="1"/>
          <p:nvPr/>
        </p:nvSpPr>
        <p:spPr>
          <a:xfrm>
            <a:off x="1714500" y="2781300"/>
            <a:ext cx="10287000" cy="1569660"/>
          </a:xfrm>
          <a:prstGeom prst="rect">
            <a:avLst/>
          </a:prstGeom>
          <a:noFill/>
        </p:spPr>
        <p:txBody>
          <a:bodyPr wrap="square" rtlCol="0">
            <a:spAutoFit/>
          </a:bodyPr>
          <a:lstStyle/>
          <a:p>
            <a:pPr algn="ctr"/>
            <a:r>
              <a:rPr lang="en-US" sz="4800" dirty="0">
                <a:solidFill>
                  <a:srgbClr val="7030A0"/>
                </a:solidFill>
              </a:rPr>
              <a:t>Example Algorithm Flow Diagram: </a:t>
            </a:r>
          </a:p>
          <a:p>
            <a:pPr algn="ctr"/>
            <a:r>
              <a:rPr lang="en-US" sz="4800" dirty="0">
                <a:solidFill>
                  <a:schemeClr val="tx2"/>
                </a:solidFill>
              </a:rPr>
              <a:t>How to Bake a Cake</a:t>
            </a:r>
            <a:endParaRPr lang="uk-UA" sz="4800" dirty="0">
              <a:solidFill>
                <a:schemeClr val="tx2"/>
              </a:solidFill>
            </a:endParaRPr>
          </a:p>
        </p:txBody>
      </p:sp>
    </p:spTree>
    <p:extLst>
      <p:ext uri="{BB962C8B-B14F-4D97-AF65-F5344CB8AC3E}">
        <p14:creationId xmlns:p14="http://schemas.microsoft.com/office/powerpoint/2010/main" val="1936422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C92A-3736-4AE0-ABCC-1542FF76BEE9}"/>
              </a:ext>
            </a:extLst>
          </p:cNvPr>
          <p:cNvSpPr>
            <a:spLocks noGrp="1"/>
          </p:cNvSpPr>
          <p:nvPr>
            <p:ph type="title"/>
          </p:nvPr>
        </p:nvSpPr>
        <p:spPr>
          <a:xfrm>
            <a:off x="1500694" y="1639381"/>
            <a:ext cx="10790348" cy="590931"/>
          </a:xfrm>
        </p:spPr>
        <p:txBody>
          <a:bodyPr/>
          <a:lstStyle/>
          <a:p>
            <a:pPr algn="ctr"/>
            <a:r>
              <a:rPr lang="en-US" b="1" dirty="0">
                <a:solidFill>
                  <a:srgbClr val="7030A0"/>
                </a:solidFill>
              </a:rPr>
              <a:t>Flow Diagram – Commonly Used Symbols</a:t>
            </a:r>
          </a:p>
        </p:txBody>
      </p:sp>
      <p:sp>
        <p:nvSpPr>
          <p:cNvPr id="4" name="Flowchart: Terminator 3">
            <a:extLst>
              <a:ext uri="{FF2B5EF4-FFF2-40B4-BE49-F238E27FC236}">
                <a16:creationId xmlns:a16="http://schemas.microsoft.com/office/drawing/2014/main" id="{6B6F8FA8-7380-4BDA-9E42-06DCC23BA8E2}"/>
              </a:ext>
            </a:extLst>
          </p:cNvPr>
          <p:cNvSpPr/>
          <p:nvPr/>
        </p:nvSpPr>
        <p:spPr>
          <a:xfrm>
            <a:off x="584072" y="2963547"/>
            <a:ext cx="1905000" cy="685800"/>
          </a:xfrm>
          <a:prstGeom prst="flowChartTermina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Start and End Process</a:t>
            </a:r>
          </a:p>
        </p:txBody>
      </p:sp>
      <p:sp>
        <p:nvSpPr>
          <p:cNvPr id="5" name="Flowchart: Process 4">
            <a:extLst>
              <a:ext uri="{FF2B5EF4-FFF2-40B4-BE49-F238E27FC236}">
                <a16:creationId xmlns:a16="http://schemas.microsoft.com/office/drawing/2014/main" id="{FE39A66A-F90A-48C6-9B1F-E7A0DFEBC689}"/>
              </a:ext>
            </a:extLst>
          </p:cNvPr>
          <p:cNvSpPr/>
          <p:nvPr/>
        </p:nvSpPr>
        <p:spPr>
          <a:xfrm>
            <a:off x="3124200" y="2849247"/>
            <a:ext cx="2091026" cy="91440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Process Step</a:t>
            </a:r>
          </a:p>
        </p:txBody>
      </p:sp>
      <p:sp>
        <p:nvSpPr>
          <p:cNvPr id="6" name="Flowchart: Decision 5">
            <a:extLst>
              <a:ext uri="{FF2B5EF4-FFF2-40B4-BE49-F238E27FC236}">
                <a16:creationId xmlns:a16="http://schemas.microsoft.com/office/drawing/2014/main" id="{5C541686-CA21-4ECE-9B9F-01F418C8B6BD}"/>
              </a:ext>
            </a:extLst>
          </p:cNvPr>
          <p:cNvSpPr/>
          <p:nvPr/>
        </p:nvSpPr>
        <p:spPr>
          <a:xfrm>
            <a:off x="5850355" y="2582547"/>
            <a:ext cx="2091026" cy="144780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bg1"/>
              </a:solidFill>
            </a:endParaRPr>
          </a:p>
        </p:txBody>
      </p:sp>
      <p:sp>
        <p:nvSpPr>
          <p:cNvPr id="7" name="Flowchart: Data 6">
            <a:extLst>
              <a:ext uri="{FF2B5EF4-FFF2-40B4-BE49-F238E27FC236}">
                <a16:creationId xmlns:a16="http://schemas.microsoft.com/office/drawing/2014/main" id="{94426D04-6C38-41A8-9FA3-06E054A6F946}"/>
              </a:ext>
            </a:extLst>
          </p:cNvPr>
          <p:cNvSpPr/>
          <p:nvPr/>
        </p:nvSpPr>
        <p:spPr>
          <a:xfrm>
            <a:off x="8643928" y="2696847"/>
            <a:ext cx="1815251" cy="1219200"/>
          </a:xfrm>
          <a:prstGeom prst="flowChartInputOutp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a:t>
            </a:r>
          </a:p>
        </p:txBody>
      </p:sp>
      <p:sp>
        <p:nvSpPr>
          <p:cNvPr id="9" name="Trapezoid 8">
            <a:extLst>
              <a:ext uri="{FF2B5EF4-FFF2-40B4-BE49-F238E27FC236}">
                <a16:creationId xmlns:a16="http://schemas.microsoft.com/office/drawing/2014/main" id="{AE2AA05D-32E5-44F3-8CEA-D6069B01AC02}"/>
              </a:ext>
            </a:extLst>
          </p:cNvPr>
          <p:cNvSpPr/>
          <p:nvPr/>
        </p:nvSpPr>
        <p:spPr>
          <a:xfrm rot="10800000">
            <a:off x="11161726" y="2773047"/>
            <a:ext cx="1828800" cy="1066800"/>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solidFill>
                <a:schemeClr val="bg1"/>
              </a:solidFill>
            </a:endParaRPr>
          </a:p>
        </p:txBody>
      </p:sp>
      <p:sp>
        <p:nvSpPr>
          <p:cNvPr id="33" name="TextBox 32">
            <a:extLst>
              <a:ext uri="{FF2B5EF4-FFF2-40B4-BE49-F238E27FC236}">
                <a16:creationId xmlns:a16="http://schemas.microsoft.com/office/drawing/2014/main" id="{AC9318D5-A8B8-40CB-8327-62AD988B44A6}"/>
              </a:ext>
            </a:extLst>
          </p:cNvPr>
          <p:cNvSpPr txBox="1"/>
          <p:nvPr/>
        </p:nvSpPr>
        <p:spPr>
          <a:xfrm>
            <a:off x="11161726" y="2983281"/>
            <a:ext cx="1828800" cy="646331"/>
          </a:xfrm>
          <a:prstGeom prst="rect">
            <a:avLst/>
          </a:prstGeom>
          <a:noFill/>
        </p:spPr>
        <p:txBody>
          <a:bodyPr wrap="square">
            <a:spAutoFit/>
          </a:bodyPr>
          <a:lstStyle/>
          <a:p>
            <a:pPr algn="ctr"/>
            <a:r>
              <a:rPr lang="en-US" dirty="0">
                <a:solidFill>
                  <a:schemeClr val="bg1"/>
                </a:solidFill>
              </a:rPr>
              <a:t>Manual Operation</a:t>
            </a:r>
          </a:p>
        </p:txBody>
      </p:sp>
      <p:sp>
        <p:nvSpPr>
          <p:cNvPr id="34" name="TextBox 33">
            <a:extLst>
              <a:ext uri="{FF2B5EF4-FFF2-40B4-BE49-F238E27FC236}">
                <a16:creationId xmlns:a16="http://schemas.microsoft.com/office/drawing/2014/main" id="{7A2372BB-B0DF-46A1-BB78-30FDDD5BEE48}"/>
              </a:ext>
            </a:extLst>
          </p:cNvPr>
          <p:cNvSpPr txBox="1"/>
          <p:nvPr/>
        </p:nvSpPr>
        <p:spPr>
          <a:xfrm>
            <a:off x="457200" y="6098844"/>
            <a:ext cx="3104199" cy="1569660"/>
          </a:xfrm>
          <a:prstGeom prst="rect">
            <a:avLst/>
          </a:prstGeom>
          <a:noFill/>
        </p:spPr>
        <p:txBody>
          <a:bodyPr wrap="square" rtlCol="0">
            <a:spAutoFit/>
          </a:bodyPr>
          <a:lstStyle/>
          <a:p>
            <a:pPr algn="r"/>
            <a:r>
              <a:rPr lang="en-US" sz="2400" dirty="0">
                <a:solidFill>
                  <a:schemeClr val="tx2"/>
                </a:solidFill>
              </a:rPr>
              <a:t>Symbols are connected to show the stepwise flow of the algorithm, like this:</a:t>
            </a:r>
            <a:endParaRPr lang="uk-UA" sz="2400" dirty="0">
              <a:solidFill>
                <a:schemeClr val="tx2"/>
              </a:solidFill>
            </a:endParaRPr>
          </a:p>
        </p:txBody>
      </p:sp>
      <p:sp>
        <p:nvSpPr>
          <p:cNvPr id="36" name="Flowchart: Process 35">
            <a:extLst>
              <a:ext uri="{FF2B5EF4-FFF2-40B4-BE49-F238E27FC236}">
                <a16:creationId xmlns:a16="http://schemas.microsoft.com/office/drawing/2014/main" id="{5101ACD8-C041-472F-BCDD-71EDF577916C}"/>
              </a:ext>
            </a:extLst>
          </p:cNvPr>
          <p:cNvSpPr/>
          <p:nvPr/>
        </p:nvSpPr>
        <p:spPr>
          <a:xfrm>
            <a:off x="4084156" y="6098844"/>
            <a:ext cx="2091026" cy="91440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Process Step</a:t>
            </a:r>
          </a:p>
        </p:txBody>
      </p:sp>
      <p:sp>
        <p:nvSpPr>
          <p:cNvPr id="39" name="Flowchart: Decision 38">
            <a:extLst>
              <a:ext uri="{FF2B5EF4-FFF2-40B4-BE49-F238E27FC236}">
                <a16:creationId xmlns:a16="http://schemas.microsoft.com/office/drawing/2014/main" id="{573EC9E9-CD84-466A-AD7F-ECE57F729C8D}"/>
              </a:ext>
            </a:extLst>
          </p:cNvPr>
          <p:cNvSpPr/>
          <p:nvPr/>
        </p:nvSpPr>
        <p:spPr>
          <a:xfrm>
            <a:off x="6914123" y="5829300"/>
            <a:ext cx="2091026" cy="1447800"/>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3" name="Connector: Elbow 12">
            <a:extLst>
              <a:ext uri="{FF2B5EF4-FFF2-40B4-BE49-F238E27FC236}">
                <a16:creationId xmlns:a16="http://schemas.microsoft.com/office/drawing/2014/main" id="{CFFF4E98-D043-4ACD-9952-7D42A0CD768C}"/>
              </a:ext>
            </a:extLst>
          </p:cNvPr>
          <p:cNvCxnSpPr>
            <a:cxnSpLocks/>
            <a:stCxn id="36" idx="3"/>
            <a:endCxn id="39" idx="1"/>
          </p:cNvCxnSpPr>
          <p:nvPr/>
        </p:nvCxnSpPr>
        <p:spPr>
          <a:xfrm flipV="1">
            <a:off x="6175182" y="6553200"/>
            <a:ext cx="738941" cy="284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315B13C1-92EC-4904-A258-27BECE7FB5F3}"/>
              </a:ext>
            </a:extLst>
          </p:cNvPr>
          <p:cNvSpPr/>
          <p:nvPr/>
        </p:nvSpPr>
        <p:spPr>
          <a:xfrm rot="10800000">
            <a:off x="9906000" y="6019800"/>
            <a:ext cx="1828800" cy="1066800"/>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solidFill>
                <a:schemeClr val="bg1"/>
              </a:solidFill>
            </a:endParaRPr>
          </a:p>
        </p:txBody>
      </p:sp>
      <p:sp>
        <p:nvSpPr>
          <p:cNvPr id="45" name="TextBox 44">
            <a:extLst>
              <a:ext uri="{FF2B5EF4-FFF2-40B4-BE49-F238E27FC236}">
                <a16:creationId xmlns:a16="http://schemas.microsoft.com/office/drawing/2014/main" id="{3D08D086-777D-4426-9290-BA4BC34F468D}"/>
              </a:ext>
            </a:extLst>
          </p:cNvPr>
          <p:cNvSpPr txBox="1"/>
          <p:nvPr/>
        </p:nvSpPr>
        <p:spPr>
          <a:xfrm>
            <a:off x="9906000" y="6230034"/>
            <a:ext cx="1828800" cy="646331"/>
          </a:xfrm>
          <a:prstGeom prst="rect">
            <a:avLst/>
          </a:prstGeom>
          <a:noFill/>
        </p:spPr>
        <p:txBody>
          <a:bodyPr wrap="square">
            <a:spAutoFit/>
          </a:bodyPr>
          <a:lstStyle/>
          <a:p>
            <a:pPr algn="ctr"/>
            <a:r>
              <a:rPr lang="en-US" dirty="0">
                <a:solidFill>
                  <a:schemeClr val="bg1"/>
                </a:solidFill>
              </a:rPr>
              <a:t>Manual Operation</a:t>
            </a:r>
          </a:p>
        </p:txBody>
      </p:sp>
      <p:cxnSp>
        <p:nvCxnSpPr>
          <p:cNvPr id="46" name="Connector: Elbow 12">
            <a:extLst>
              <a:ext uri="{FF2B5EF4-FFF2-40B4-BE49-F238E27FC236}">
                <a16:creationId xmlns:a16="http://schemas.microsoft.com/office/drawing/2014/main" id="{E1EEF209-C606-4298-98C9-242CD57BD1C0}"/>
              </a:ext>
            </a:extLst>
          </p:cNvPr>
          <p:cNvCxnSpPr>
            <a:cxnSpLocks/>
            <a:stCxn id="39" idx="3"/>
          </p:cNvCxnSpPr>
          <p:nvPr/>
        </p:nvCxnSpPr>
        <p:spPr>
          <a:xfrm flipV="1">
            <a:off x="9005149" y="6553199"/>
            <a:ext cx="1033472"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a:extLst>
              <a:ext uri="{FF2B5EF4-FFF2-40B4-BE49-F238E27FC236}">
                <a16:creationId xmlns:a16="http://schemas.microsoft.com/office/drawing/2014/main" id="{04F157D6-013B-47BC-86D1-35FB821EA1C5}"/>
              </a:ext>
            </a:extLst>
          </p:cNvPr>
          <p:cNvSpPr/>
          <p:nvPr/>
        </p:nvSpPr>
        <p:spPr>
          <a:xfrm>
            <a:off x="6914123" y="7936675"/>
            <a:ext cx="2091026" cy="914400"/>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Process Step</a:t>
            </a:r>
          </a:p>
        </p:txBody>
      </p:sp>
      <p:cxnSp>
        <p:nvCxnSpPr>
          <p:cNvPr id="51" name="Connector: Elbow 12">
            <a:extLst>
              <a:ext uri="{FF2B5EF4-FFF2-40B4-BE49-F238E27FC236}">
                <a16:creationId xmlns:a16="http://schemas.microsoft.com/office/drawing/2014/main" id="{E1A743F8-9253-4CFB-B016-29BFF889BC8D}"/>
              </a:ext>
            </a:extLst>
          </p:cNvPr>
          <p:cNvCxnSpPr>
            <a:cxnSpLocks/>
            <a:stCxn id="39" idx="2"/>
            <a:endCxn id="48" idx="0"/>
          </p:cNvCxnSpPr>
          <p:nvPr/>
        </p:nvCxnSpPr>
        <p:spPr>
          <a:xfrm>
            <a:off x="7959636" y="7277100"/>
            <a:ext cx="0" cy="65957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2376ACD-1594-4B7F-BF4D-CE4F740E7E96}"/>
              </a:ext>
            </a:extLst>
          </p:cNvPr>
          <p:cNvSpPr txBox="1"/>
          <p:nvPr/>
        </p:nvSpPr>
        <p:spPr>
          <a:xfrm>
            <a:off x="9233749" y="6186712"/>
            <a:ext cx="576272" cy="369332"/>
          </a:xfrm>
          <a:prstGeom prst="rect">
            <a:avLst/>
          </a:prstGeom>
          <a:noFill/>
        </p:spPr>
        <p:txBody>
          <a:bodyPr wrap="square" rtlCol="0">
            <a:spAutoFit/>
          </a:bodyPr>
          <a:lstStyle/>
          <a:p>
            <a:r>
              <a:rPr lang="en-US" dirty="0"/>
              <a:t>Yes</a:t>
            </a:r>
          </a:p>
        </p:txBody>
      </p:sp>
      <p:sp>
        <p:nvSpPr>
          <p:cNvPr id="52" name="TextBox 51">
            <a:extLst>
              <a:ext uri="{FF2B5EF4-FFF2-40B4-BE49-F238E27FC236}">
                <a16:creationId xmlns:a16="http://schemas.microsoft.com/office/drawing/2014/main" id="{519FB4B6-8EBA-4756-BED0-E9B225CF3A78}"/>
              </a:ext>
            </a:extLst>
          </p:cNvPr>
          <p:cNvSpPr txBox="1"/>
          <p:nvPr/>
        </p:nvSpPr>
        <p:spPr>
          <a:xfrm>
            <a:off x="7981221" y="7329712"/>
            <a:ext cx="576272" cy="369332"/>
          </a:xfrm>
          <a:prstGeom prst="rect">
            <a:avLst/>
          </a:prstGeom>
          <a:noFill/>
        </p:spPr>
        <p:txBody>
          <a:bodyPr wrap="square" rtlCol="0">
            <a:spAutoFit/>
          </a:bodyPr>
          <a:lstStyle/>
          <a:p>
            <a:r>
              <a:rPr lang="en-US" dirty="0"/>
              <a:t>No</a:t>
            </a:r>
          </a:p>
        </p:txBody>
      </p:sp>
      <p:sp>
        <p:nvSpPr>
          <p:cNvPr id="25" name="TextBox 24">
            <a:extLst>
              <a:ext uri="{FF2B5EF4-FFF2-40B4-BE49-F238E27FC236}">
                <a16:creationId xmlns:a16="http://schemas.microsoft.com/office/drawing/2014/main" id="{A13F50BC-19BC-42D4-BFB2-4EEB3B630199}"/>
              </a:ext>
            </a:extLst>
          </p:cNvPr>
          <p:cNvSpPr txBox="1"/>
          <p:nvPr/>
        </p:nvSpPr>
        <p:spPr>
          <a:xfrm>
            <a:off x="5890195" y="2945497"/>
            <a:ext cx="2091026" cy="923330"/>
          </a:xfrm>
          <a:prstGeom prst="rect">
            <a:avLst/>
          </a:prstGeom>
          <a:noFill/>
        </p:spPr>
        <p:txBody>
          <a:bodyPr wrap="square">
            <a:spAutoFit/>
          </a:bodyPr>
          <a:lstStyle/>
          <a:p>
            <a:pPr algn="ctr"/>
            <a:r>
              <a:rPr lang="en-US" dirty="0">
                <a:solidFill>
                  <a:schemeClr val="bg1"/>
                </a:solidFill>
              </a:rPr>
              <a:t>Decision Point or Logical Condition Test</a:t>
            </a:r>
          </a:p>
        </p:txBody>
      </p:sp>
      <p:sp>
        <p:nvSpPr>
          <p:cNvPr id="26" name="TextBox 25">
            <a:extLst>
              <a:ext uri="{FF2B5EF4-FFF2-40B4-BE49-F238E27FC236}">
                <a16:creationId xmlns:a16="http://schemas.microsoft.com/office/drawing/2014/main" id="{01CE24E7-88DE-4C7B-8F69-8969A6D1B2AC}"/>
              </a:ext>
            </a:extLst>
          </p:cNvPr>
          <p:cNvSpPr txBox="1"/>
          <p:nvPr/>
        </p:nvSpPr>
        <p:spPr>
          <a:xfrm>
            <a:off x="6950806" y="6234407"/>
            <a:ext cx="2091026" cy="646331"/>
          </a:xfrm>
          <a:prstGeom prst="rect">
            <a:avLst/>
          </a:prstGeom>
          <a:noFill/>
        </p:spPr>
        <p:txBody>
          <a:bodyPr wrap="square">
            <a:spAutoFit/>
          </a:bodyPr>
          <a:lstStyle/>
          <a:p>
            <a:pPr algn="ctr"/>
            <a:r>
              <a:rPr lang="en-US" dirty="0">
                <a:solidFill>
                  <a:schemeClr val="bg1"/>
                </a:solidFill>
              </a:rPr>
              <a:t>Decision Point.  Condition True?</a:t>
            </a:r>
          </a:p>
        </p:txBody>
      </p:sp>
    </p:spTree>
    <p:extLst>
      <p:ext uri="{BB962C8B-B14F-4D97-AF65-F5344CB8AC3E}">
        <p14:creationId xmlns:p14="http://schemas.microsoft.com/office/powerpoint/2010/main" val="7986621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04DF65F0-B72A-4476-AE0A-A8A1F552A3D5}"/>
              </a:ext>
            </a:extLst>
          </p:cNvPr>
          <p:cNvSpPr txBox="1"/>
          <p:nvPr/>
        </p:nvSpPr>
        <p:spPr>
          <a:xfrm flipH="1">
            <a:off x="381000" y="1074121"/>
            <a:ext cx="5141658" cy="646331"/>
          </a:xfrm>
          <a:prstGeom prst="rect">
            <a:avLst/>
          </a:prstGeom>
          <a:noFill/>
        </p:spPr>
        <p:txBody>
          <a:bodyPr wrap="square" rtlCol="0">
            <a:spAutoFit/>
          </a:bodyPr>
          <a:lstStyle/>
          <a:p>
            <a:pPr algn="r"/>
            <a:r>
              <a:rPr lang="en-US" sz="3600" b="1" dirty="0">
                <a:solidFill>
                  <a:srgbClr val="7030A0"/>
                </a:solidFill>
                <a:latin typeface="+mj-lt"/>
              </a:rPr>
              <a:t>Algorithm Flow Diagram:</a:t>
            </a:r>
            <a:endParaRPr lang="ru-RU" sz="3600" b="1" dirty="0">
              <a:solidFill>
                <a:srgbClr val="7030A0"/>
              </a:solidFill>
              <a:latin typeface="+mj-lt"/>
            </a:endParaRPr>
          </a:p>
        </p:txBody>
      </p:sp>
      <p:sp>
        <p:nvSpPr>
          <p:cNvPr id="35" name="TextBox 34">
            <a:extLst>
              <a:ext uri="{FF2B5EF4-FFF2-40B4-BE49-F238E27FC236}">
                <a16:creationId xmlns:a16="http://schemas.microsoft.com/office/drawing/2014/main" id="{C8E628A8-020F-4203-A860-4FE8ECC230DB}"/>
              </a:ext>
            </a:extLst>
          </p:cNvPr>
          <p:cNvSpPr txBox="1"/>
          <p:nvPr/>
        </p:nvSpPr>
        <p:spPr>
          <a:xfrm>
            <a:off x="2877294" y="1135677"/>
            <a:ext cx="6306403" cy="584775"/>
          </a:xfrm>
          <a:prstGeom prst="rect">
            <a:avLst/>
          </a:prstGeom>
          <a:noFill/>
        </p:spPr>
        <p:txBody>
          <a:bodyPr wrap="square" rtlCol="0">
            <a:spAutoFit/>
          </a:bodyPr>
          <a:lstStyle/>
          <a:p>
            <a:pPr algn="r"/>
            <a:r>
              <a:rPr lang="en-US" sz="3200" dirty="0">
                <a:solidFill>
                  <a:schemeClr val="tx2"/>
                </a:solidFill>
              </a:rPr>
              <a:t>How to Bake a Cake</a:t>
            </a:r>
            <a:endParaRPr lang="uk-UA" sz="3200" dirty="0">
              <a:solidFill>
                <a:schemeClr val="tx2"/>
              </a:solidFill>
            </a:endParaRPr>
          </a:p>
        </p:txBody>
      </p:sp>
      <p:sp>
        <p:nvSpPr>
          <p:cNvPr id="6" name="Flowchart: Terminator 5">
            <a:extLst>
              <a:ext uri="{FF2B5EF4-FFF2-40B4-BE49-F238E27FC236}">
                <a16:creationId xmlns:a16="http://schemas.microsoft.com/office/drawing/2014/main" id="{2E171A74-1529-4B63-A5F6-7C62512E86F9}"/>
              </a:ext>
            </a:extLst>
          </p:cNvPr>
          <p:cNvSpPr/>
          <p:nvPr/>
        </p:nvSpPr>
        <p:spPr>
          <a:xfrm>
            <a:off x="683958" y="3440834"/>
            <a:ext cx="1638300" cy="528348"/>
          </a:xfrm>
          <a:prstGeom prst="flowChartTermina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Decide What Kind of Cake to Bake</a:t>
            </a:r>
          </a:p>
        </p:txBody>
      </p:sp>
      <p:sp>
        <p:nvSpPr>
          <p:cNvPr id="7" name="Flowchart: Process 6">
            <a:extLst>
              <a:ext uri="{FF2B5EF4-FFF2-40B4-BE49-F238E27FC236}">
                <a16:creationId xmlns:a16="http://schemas.microsoft.com/office/drawing/2014/main" id="{F1963E4E-EDA4-4CE6-B0D4-9C7A2C4E0145}"/>
              </a:ext>
            </a:extLst>
          </p:cNvPr>
          <p:cNvSpPr/>
          <p:nvPr/>
        </p:nvSpPr>
        <p:spPr>
          <a:xfrm>
            <a:off x="683958" y="4755762"/>
            <a:ext cx="1638300" cy="722943"/>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Reserve Kitchen and Choose Recipe</a:t>
            </a:r>
          </a:p>
        </p:txBody>
      </p:sp>
      <p:cxnSp>
        <p:nvCxnSpPr>
          <p:cNvPr id="15" name="Connector: Elbow 12">
            <a:extLst>
              <a:ext uri="{FF2B5EF4-FFF2-40B4-BE49-F238E27FC236}">
                <a16:creationId xmlns:a16="http://schemas.microsoft.com/office/drawing/2014/main" id="{7A8E750B-D3FF-4841-8419-C29928852B98}"/>
              </a:ext>
            </a:extLst>
          </p:cNvPr>
          <p:cNvCxnSpPr>
            <a:cxnSpLocks/>
            <a:endCxn id="19" idx="1"/>
          </p:cNvCxnSpPr>
          <p:nvPr/>
        </p:nvCxnSpPr>
        <p:spPr>
          <a:xfrm flipV="1">
            <a:off x="9155620" y="5107256"/>
            <a:ext cx="344741" cy="997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2">
            <a:extLst>
              <a:ext uri="{FF2B5EF4-FFF2-40B4-BE49-F238E27FC236}">
                <a16:creationId xmlns:a16="http://schemas.microsoft.com/office/drawing/2014/main" id="{022BCD0F-E31F-4272-96A7-EF2FA4324025}"/>
              </a:ext>
            </a:extLst>
          </p:cNvPr>
          <p:cNvCxnSpPr>
            <a:cxnSpLocks/>
            <a:stCxn id="6" idx="2"/>
            <a:endCxn id="7" idx="0"/>
          </p:cNvCxnSpPr>
          <p:nvPr/>
        </p:nvCxnSpPr>
        <p:spPr>
          <a:xfrm>
            <a:off x="1503108" y="3969182"/>
            <a:ext cx="0" cy="78658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Decision 18">
            <a:extLst>
              <a:ext uri="{FF2B5EF4-FFF2-40B4-BE49-F238E27FC236}">
                <a16:creationId xmlns:a16="http://schemas.microsoft.com/office/drawing/2014/main" id="{FFD666BF-93AC-47BE-A89C-A6DA6E327835}"/>
              </a:ext>
            </a:extLst>
          </p:cNvPr>
          <p:cNvSpPr/>
          <p:nvPr/>
        </p:nvSpPr>
        <p:spPr>
          <a:xfrm>
            <a:off x="9500361" y="4461411"/>
            <a:ext cx="1658253" cy="1291689"/>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bg1"/>
                </a:solidFill>
              </a:rPr>
              <a:t>Oven at Correct Temperature?</a:t>
            </a:r>
          </a:p>
        </p:txBody>
      </p:sp>
      <p:sp>
        <p:nvSpPr>
          <p:cNvPr id="25" name="TextBox 24">
            <a:extLst>
              <a:ext uri="{FF2B5EF4-FFF2-40B4-BE49-F238E27FC236}">
                <a16:creationId xmlns:a16="http://schemas.microsoft.com/office/drawing/2014/main" id="{11887BAC-8B7C-44B2-ABFB-42052730856D}"/>
              </a:ext>
            </a:extLst>
          </p:cNvPr>
          <p:cNvSpPr txBox="1"/>
          <p:nvPr/>
        </p:nvSpPr>
        <p:spPr>
          <a:xfrm>
            <a:off x="9793226" y="5598947"/>
            <a:ext cx="596137" cy="369332"/>
          </a:xfrm>
          <a:prstGeom prst="rect">
            <a:avLst/>
          </a:prstGeom>
          <a:noFill/>
        </p:spPr>
        <p:txBody>
          <a:bodyPr wrap="square" rtlCol="0">
            <a:spAutoFit/>
          </a:bodyPr>
          <a:lstStyle/>
          <a:p>
            <a:r>
              <a:rPr lang="en-US" dirty="0"/>
              <a:t>NO</a:t>
            </a:r>
          </a:p>
        </p:txBody>
      </p:sp>
      <p:cxnSp>
        <p:nvCxnSpPr>
          <p:cNvPr id="29" name="Connector: Elbow 12">
            <a:extLst>
              <a:ext uri="{FF2B5EF4-FFF2-40B4-BE49-F238E27FC236}">
                <a16:creationId xmlns:a16="http://schemas.microsoft.com/office/drawing/2014/main" id="{99733840-CAE5-4F3E-8B5F-E16435F02ECE}"/>
              </a:ext>
            </a:extLst>
          </p:cNvPr>
          <p:cNvCxnSpPr>
            <a:cxnSpLocks/>
            <a:stCxn id="19" idx="3"/>
          </p:cNvCxnSpPr>
          <p:nvPr/>
        </p:nvCxnSpPr>
        <p:spPr>
          <a:xfrm>
            <a:off x="11158614" y="5107256"/>
            <a:ext cx="357300" cy="676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4CD1BE3-7C3E-47DD-933C-8911C8DD89C2}"/>
              </a:ext>
            </a:extLst>
          </p:cNvPr>
          <p:cNvSpPr txBox="1"/>
          <p:nvPr/>
        </p:nvSpPr>
        <p:spPr>
          <a:xfrm>
            <a:off x="11062463" y="4716112"/>
            <a:ext cx="596137" cy="369332"/>
          </a:xfrm>
          <a:prstGeom prst="rect">
            <a:avLst/>
          </a:prstGeom>
          <a:noFill/>
        </p:spPr>
        <p:txBody>
          <a:bodyPr wrap="square" rtlCol="0">
            <a:spAutoFit/>
          </a:bodyPr>
          <a:lstStyle/>
          <a:p>
            <a:r>
              <a:rPr lang="en-US" dirty="0"/>
              <a:t>YES</a:t>
            </a:r>
          </a:p>
        </p:txBody>
      </p:sp>
      <p:sp>
        <p:nvSpPr>
          <p:cNvPr id="36" name="Flowchart: Process 35">
            <a:extLst>
              <a:ext uri="{FF2B5EF4-FFF2-40B4-BE49-F238E27FC236}">
                <a16:creationId xmlns:a16="http://schemas.microsoft.com/office/drawing/2014/main" id="{16B35C09-2875-42C0-B74D-BF87D67FAF2B}"/>
              </a:ext>
            </a:extLst>
          </p:cNvPr>
          <p:cNvSpPr/>
          <p:nvPr/>
        </p:nvSpPr>
        <p:spPr>
          <a:xfrm>
            <a:off x="7461636" y="4721851"/>
            <a:ext cx="1638300" cy="722943"/>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Preheat Oven</a:t>
            </a:r>
          </a:p>
        </p:txBody>
      </p:sp>
      <p:sp>
        <p:nvSpPr>
          <p:cNvPr id="38" name="Flowchart: Process 37">
            <a:extLst>
              <a:ext uri="{FF2B5EF4-FFF2-40B4-BE49-F238E27FC236}">
                <a16:creationId xmlns:a16="http://schemas.microsoft.com/office/drawing/2014/main" id="{EC78912B-567D-48D5-9AF1-634862A9C0BD}"/>
              </a:ext>
            </a:extLst>
          </p:cNvPr>
          <p:cNvSpPr/>
          <p:nvPr/>
        </p:nvSpPr>
        <p:spPr>
          <a:xfrm>
            <a:off x="11519926" y="4760857"/>
            <a:ext cx="1638300" cy="722943"/>
          </a:xfrm>
          <a:prstGeom prst="flowChartProces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Bake Cake</a:t>
            </a:r>
          </a:p>
        </p:txBody>
      </p:sp>
      <p:sp>
        <p:nvSpPr>
          <p:cNvPr id="42" name="Trapezoid 41">
            <a:extLst>
              <a:ext uri="{FF2B5EF4-FFF2-40B4-BE49-F238E27FC236}">
                <a16:creationId xmlns:a16="http://schemas.microsoft.com/office/drawing/2014/main" id="{92FABD92-CA83-49E5-803C-906219411BC0}"/>
              </a:ext>
            </a:extLst>
          </p:cNvPr>
          <p:cNvSpPr/>
          <p:nvPr/>
        </p:nvSpPr>
        <p:spPr>
          <a:xfrm rot="10800000">
            <a:off x="2760408" y="4731182"/>
            <a:ext cx="1219200" cy="722942"/>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solidFill>
                <a:schemeClr val="bg1"/>
              </a:solidFill>
            </a:endParaRPr>
          </a:p>
        </p:txBody>
      </p:sp>
      <p:sp>
        <p:nvSpPr>
          <p:cNvPr id="43" name="TextBox 42">
            <a:extLst>
              <a:ext uri="{FF2B5EF4-FFF2-40B4-BE49-F238E27FC236}">
                <a16:creationId xmlns:a16="http://schemas.microsoft.com/office/drawing/2014/main" id="{298B9EE9-A342-42BC-A00D-4D8F4FF7E980}"/>
              </a:ext>
            </a:extLst>
          </p:cNvPr>
          <p:cNvSpPr txBox="1"/>
          <p:nvPr/>
        </p:nvSpPr>
        <p:spPr>
          <a:xfrm>
            <a:off x="2760408" y="4789620"/>
            <a:ext cx="1219200" cy="461665"/>
          </a:xfrm>
          <a:prstGeom prst="rect">
            <a:avLst/>
          </a:prstGeom>
          <a:noFill/>
        </p:spPr>
        <p:txBody>
          <a:bodyPr wrap="square">
            <a:spAutoFit/>
          </a:bodyPr>
          <a:lstStyle/>
          <a:p>
            <a:pPr algn="ctr"/>
            <a:r>
              <a:rPr lang="en-US" sz="1200" dirty="0">
                <a:solidFill>
                  <a:schemeClr val="bg1"/>
                </a:solidFill>
              </a:rPr>
              <a:t>Gather Ingredients</a:t>
            </a:r>
          </a:p>
        </p:txBody>
      </p:sp>
      <p:sp>
        <p:nvSpPr>
          <p:cNvPr id="45" name="Trapezoid 44">
            <a:extLst>
              <a:ext uri="{FF2B5EF4-FFF2-40B4-BE49-F238E27FC236}">
                <a16:creationId xmlns:a16="http://schemas.microsoft.com/office/drawing/2014/main" id="{6BF41B84-1720-436F-8367-289FB6095128}"/>
              </a:ext>
            </a:extLst>
          </p:cNvPr>
          <p:cNvSpPr/>
          <p:nvPr/>
        </p:nvSpPr>
        <p:spPr>
          <a:xfrm rot="10800000">
            <a:off x="4303458" y="4738169"/>
            <a:ext cx="1219200" cy="722942"/>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solidFill>
                <a:schemeClr val="bg1"/>
              </a:solidFill>
            </a:endParaRPr>
          </a:p>
        </p:txBody>
      </p:sp>
      <p:sp>
        <p:nvSpPr>
          <p:cNvPr id="46" name="TextBox 45">
            <a:extLst>
              <a:ext uri="{FF2B5EF4-FFF2-40B4-BE49-F238E27FC236}">
                <a16:creationId xmlns:a16="http://schemas.microsoft.com/office/drawing/2014/main" id="{714277E6-49E4-4E22-B53E-31D3C65D5626}"/>
              </a:ext>
            </a:extLst>
          </p:cNvPr>
          <p:cNvSpPr txBox="1"/>
          <p:nvPr/>
        </p:nvSpPr>
        <p:spPr>
          <a:xfrm>
            <a:off x="4303458" y="4713596"/>
            <a:ext cx="1219200" cy="646331"/>
          </a:xfrm>
          <a:prstGeom prst="rect">
            <a:avLst/>
          </a:prstGeom>
          <a:noFill/>
        </p:spPr>
        <p:txBody>
          <a:bodyPr wrap="square">
            <a:spAutoFit/>
          </a:bodyPr>
          <a:lstStyle/>
          <a:p>
            <a:pPr algn="ctr"/>
            <a:r>
              <a:rPr lang="en-US" sz="1200" dirty="0">
                <a:solidFill>
                  <a:schemeClr val="bg1"/>
                </a:solidFill>
              </a:rPr>
              <a:t>Measure and Mix           Ingredients</a:t>
            </a:r>
          </a:p>
        </p:txBody>
      </p:sp>
      <p:cxnSp>
        <p:nvCxnSpPr>
          <p:cNvPr id="47" name="Connector: Elbow 12">
            <a:extLst>
              <a:ext uri="{FF2B5EF4-FFF2-40B4-BE49-F238E27FC236}">
                <a16:creationId xmlns:a16="http://schemas.microsoft.com/office/drawing/2014/main" id="{48EFE58B-4DC7-4851-8B84-41C4FDA21C5F}"/>
              </a:ext>
            </a:extLst>
          </p:cNvPr>
          <p:cNvCxnSpPr>
            <a:cxnSpLocks/>
          </p:cNvCxnSpPr>
          <p:nvPr/>
        </p:nvCxnSpPr>
        <p:spPr>
          <a:xfrm flipV="1">
            <a:off x="2322258" y="5117235"/>
            <a:ext cx="438149" cy="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12">
            <a:extLst>
              <a:ext uri="{FF2B5EF4-FFF2-40B4-BE49-F238E27FC236}">
                <a16:creationId xmlns:a16="http://schemas.microsoft.com/office/drawing/2014/main" id="{B75CC134-2C71-43DF-A27C-8E845300F9E0}"/>
              </a:ext>
            </a:extLst>
          </p:cNvPr>
          <p:cNvCxnSpPr>
            <a:cxnSpLocks/>
          </p:cNvCxnSpPr>
          <p:nvPr/>
        </p:nvCxnSpPr>
        <p:spPr>
          <a:xfrm>
            <a:off x="3810000" y="5114026"/>
            <a:ext cx="493457" cy="830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12">
            <a:extLst>
              <a:ext uri="{FF2B5EF4-FFF2-40B4-BE49-F238E27FC236}">
                <a16:creationId xmlns:a16="http://schemas.microsoft.com/office/drawing/2014/main" id="{77A959DE-AFED-46F9-84E3-FCB351D19807}"/>
              </a:ext>
            </a:extLst>
          </p:cNvPr>
          <p:cNvCxnSpPr>
            <a:cxnSpLocks/>
          </p:cNvCxnSpPr>
          <p:nvPr/>
        </p:nvCxnSpPr>
        <p:spPr>
          <a:xfrm>
            <a:off x="5522658" y="5122329"/>
            <a:ext cx="37725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8" name="Trapezoid 57">
            <a:extLst>
              <a:ext uri="{FF2B5EF4-FFF2-40B4-BE49-F238E27FC236}">
                <a16:creationId xmlns:a16="http://schemas.microsoft.com/office/drawing/2014/main" id="{A692A96C-411D-4B8D-9203-A39119296B63}"/>
              </a:ext>
            </a:extLst>
          </p:cNvPr>
          <p:cNvSpPr/>
          <p:nvPr/>
        </p:nvSpPr>
        <p:spPr>
          <a:xfrm rot="10800000">
            <a:off x="5871148" y="4738169"/>
            <a:ext cx="1219200" cy="722942"/>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solidFill>
                <a:schemeClr val="bg1"/>
              </a:solidFill>
            </a:endParaRPr>
          </a:p>
        </p:txBody>
      </p:sp>
      <p:sp>
        <p:nvSpPr>
          <p:cNvPr id="59" name="TextBox 58">
            <a:extLst>
              <a:ext uri="{FF2B5EF4-FFF2-40B4-BE49-F238E27FC236}">
                <a16:creationId xmlns:a16="http://schemas.microsoft.com/office/drawing/2014/main" id="{1297200E-01A3-4B6B-BDC4-232985788104}"/>
              </a:ext>
            </a:extLst>
          </p:cNvPr>
          <p:cNvSpPr txBox="1"/>
          <p:nvPr/>
        </p:nvSpPr>
        <p:spPr>
          <a:xfrm>
            <a:off x="5871148" y="4713596"/>
            <a:ext cx="1219200" cy="646331"/>
          </a:xfrm>
          <a:prstGeom prst="rect">
            <a:avLst/>
          </a:prstGeom>
          <a:noFill/>
        </p:spPr>
        <p:txBody>
          <a:bodyPr wrap="square">
            <a:spAutoFit/>
          </a:bodyPr>
          <a:lstStyle/>
          <a:p>
            <a:pPr algn="ctr"/>
            <a:r>
              <a:rPr lang="en-US" sz="1200" dirty="0">
                <a:solidFill>
                  <a:schemeClr val="bg1"/>
                </a:solidFill>
              </a:rPr>
              <a:t>Prepare Baking Dish and Pour Batter into Dish</a:t>
            </a:r>
          </a:p>
        </p:txBody>
      </p:sp>
      <p:cxnSp>
        <p:nvCxnSpPr>
          <p:cNvPr id="60" name="Connector: Elbow 12">
            <a:extLst>
              <a:ext uri="{FF2B5EF4-FFF2-40B4-BE49-F238E27FC236}">
                <a16:creationId xmlns:a16="http://schemas.microsoft.com/office/drawing/2014/main" id="{C99CFC61-D657-4DBD-AE36-E15D2769CF21}"/>
              </a:ext>
            </a:extLst>
          </p:cNvPr>
          <p:cNvCxnSpPr>
            <a:cxnSpLocks/>
          </p:cNvCxnSpPr>
          <p:nvPr/>
        </p:nvCxnSpPr>
        <p:spPr>
          <a:xfrm>
            <a:off x="7090348" y="5122329"/>
            <a:ext cx="37725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735083EF-E976-44C0-A40F-7B167092518B}"/>
              </a:ext>
            </a:extLst>
          </p:cNvPr>
          <p:cNvCxnSpPr>
            <a:cxnSpLocks/>
            <a:stCxn id="19" idx="2"/>
            <a:endCxn id="36" idx="2"/>
          </p:cNvCxnSpPr>
          <p:nvPr/>
        </p:nvCxnSpPr>
        <p:spPr>
          <a:xfrm rot="5400000" flipH="1">
            <a:off x="9150984" y="4574596"/>
            <a:ext cx="308306" cy="2048702"/>
          </a:xfrm>
          <a:prstGeom prst="bentConnector3">
            <a:avLst>
              <a:gd name="adj1" fmla="val -74147"/>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12">
            <a:extLst>
              <a:ext uri="{FF2B5EF4-FFF2-40B4-BE49-F238E27FC236}">
                <a16:creationId xmlns:a16="http://schemas.microsoft.com/office/drawing/2014/main" id="{9FBBE7C8-C277-4BB2-9028-201DC6E7A696}"/>
              </a:ext>
            </a:extLst>
          </p:cNvPr>
          <p:cNvCxnSpPr>
            <a:cxnSpLocks/>
            <a:stCxn id="38" idx="2"/>
            <a:endCxn id="74" idx="0"/>
          </p:cNvCxnSpPr>
          <p:nvPr/>
        </p:nvCxnSpPr>
        <p:spPr>
          <a:xfrm>
            <a:off x="12339076" y="5483800"/>
            <a:ext cx="0" cy="103501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4" name="Flowchart: Decision 73">
            <a:extLst>
              <a:ext uri="{FF2B5EF4-FFF2-40B4-BE49-F238E27FC236}">
                <a16:creationId xmlns:a16="http://schemas.microsoft.com/office/drawing/2014/main" id="{7C2C124B-B50B-4A3B-9F32-764613106F3A}"/>
              </a:ext>
            </a:extLst>
          </p:cNvPr>
          <p:cNvSpPr/>
          <p:nvPr/>
        </p:nvSpPr>
        <p:spPr>
          <a:xfrm>
            <a:off x="11509949" y="6518811"/>
            <a:ext cx="1658253" cy="1291689"/>
          </a:xfrm>
          <a:prstGeom prst="flowChartDecisi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Check Cake.  Cake Done?</a:t>
            </a:r>
          </a:p>
        </p:txBody>
      </p:sp>
      <p:sp>
        <p:nvSpPr>
          <p:cNvPr id="75" name="TextBox 74">
            <a:extLst>
              <a:ext uri="{FF2B5EF4-FFF2-40B4-BE49-F238E27FC236}">
                <a16:creationId xmlns:a16="http://schemas.microsoft.com/office/drawing/2014/main" id="{6980C372-2D10-4808-A1B7-F833777AAE95}"/>
              </a:ext>
            </a:extLst>
          </p:cNvPr>
          <p:cNvSpPr txBox="1"/>
          <p:nvPr/>
        </p:nvSpPr>
        <p:spPr>
          <a:xfrm>
            <a:off x="12954000" y="6743573"/>
            <a:ext cx="596137" cy="369332"/>
          </a:xfrm>
          <a:prstGeom prst="rect">
            <a:avLst/>
          </a:prstGeom>
          <a:noFill/>
        </p:spPr>
        <p:txBody>
          <a:bodyPr wrap="square" rtlCol="0">
            <a:spAutoFit/>
          </a:bodyPr>
          <a:lstStyle/>
          <a:p>
            <a:r>
              <a:rPr lang="en-US" dirty="0"/>
              <a:t>NO</a:t>
            </a:r>
          </a:p>
        </p:txBody>
      </p:sp>
      <p:sp>
        <p:nvSpPr>
          <p:cNvPr id="77" name="TextBox 76">
            <a:extLst>
              <a:ext uri="{FF2B5EF4-FFF2-40B4-BE49-F238E27FC236}">
                <a16:creationId xmlns:a16="http://schemas.microsoft.com/office/drawing/2014/main" id="{F670D98B-6537-43A6-8ACE-205EBFA90721}"/>
              </a:ext>
            </a:extLst>
          </p:cNvPr>
          <p:cNvSpPr txBox="1"/>
          <p:nvPr/>
        </p:nvSpPr>
        <p:spPr>
          <a:xfrm>
            <a:off x="11199214" y="7183896"/>
            <a:ext cx="596137" cy="369332"/>
          </a:xfrm>
          <a:prstGeom prst="rect">
            <a:avLst/>
          </a:prstGeom>
          <a:noFill/>
        </p:spPr>
        <p:txBody>
          <a:bodyPr wrap="square" rtlCol="0">
            <a:spAutoFit/>
          </a:bodyPr>
          <a:lstStyle/>
          <a:p>
            <a:r>
              <a:rPr lang="en-US" dirty="0"/>
              <a:t>YES</a:t>
            </a:r>
          </a:p>
        </p:txBody>
      </p:sp>
      <p:cxnSp>
        <p:nvCxnSpPr>
          <p:cNvPr id="78" name="Connector: Elbow 77">
            <a:extLst>
              <a:ext uri="{FF2B5EF4-FFF2-40B4-BE49-F238E27FC236}">
                <a16:creationId xmlns:a16="http://schemas.microsoft.com/office/drawing/2014/main" id="{F629358A-DA40-41F0-BFE5-26897BC6277D}"/>
              </a:ext>
            </a:extLst>
          </p:cNvPr>
          <p:cNvCxnSpPr>
            <a:cxnSpLocks/>
            <a:stCxn id="74" idx="3"/>
            <a:endCxn id="38" idx="3"/>
          </p:cNvCxnSpPr>
          <p:nvPr/>
        </p:nvCxnSpPr>
        <p:spPr>
          <a:xfrm flipH="1" flipV="1">
            <a:off x="13158226" y="5122329"/>
            <a:ext cx="9976" cy="2042327"/>
          </a:xfrm>
          <a:prstGeom prst="bentConnector3">
            <a:avLst>
              <a:gd name="adj1" fmla="val -2291500"/>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5" name="Trapezoid 84">
            <a:extLst>
              <a:ext uri="{FF2B5EF4-FFF2-40B4-BE49-F238E27FC236}">
                <a16:creationId xmlns:a16="http://schemas.microsoft.com/office/drawing/2014/main" id="{DFCF6916-0435-456F-86CD-4D2B0C95D66C}"/>
              </a:ext>
            </a:extLst>
          </p:cNvPr>
          <p:cNvSpPr/>
          <p:nvPr/>
        </p:nvSpPr>
        <p:spPr>
          <a:xfrm rot="10800000">
            <a:off x="8512220" y="6778836"/>
            <a:ext cx="1219200" cy="722942"/>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6" name="TextBox 85">
            <a:extLst>
              <a:ext uri="{FF2B5EF4-FFF2-40B4-BE49-F238E27FC236}">
                <a16:creationId xmlns:a16="http://schemas.microsoft.com/office/drawing/2014/main" id="{5E581084-4048-4922-99D2-C51BCC704685}"/>
              </a:ext>
            </a:extLst>
          </p:cNvPr>
          <p:cNvSpPr txBox="1"/>
          <p:nvPr/>
        </p:nvSpPr>
        <p:spPr>
          <a:xfrm>
            <a:off x="8512220" y="6837274"/>
            <a:ext cx="1219200" cy="461665"/>
          </a:xfrm>
          <a:prstGeom prst="rect">
            <a:avLst/>
          </a:prstGeom>
          <a:noFill/>
        </p:spPr>
        <p:txBody>
          <a:bodyPr wrap="square">
            <a:spAutoFit/>
          </a:bodyPr>
          <a:lstStyle/>
          <a:p>
            <a:pPr algn="ctr"/>
            <a:endParaRPr lang="en-US" sz="1200" dirty="0">
              <a:solidFill>
                <a:schemeClr val="bg1"/>
              </a:solidFill>
            </a:endParaRPr>
          </a:p>
          <a:p>
            <a:pPr algn="ctr"/>
            <a:r>
              <a:rPr lang="en-US" sz="1200" dirty="0">
                <a:solidFill>
                  <a:schemeClr val="bg1"/>
                </a:solidFill>
              </a:rPr>
              <a:t>Frost Cake</a:t>
            </a:r>
          </a:p>
        </p:txBody>
      </p:sp>
      <p:sp>
        <p:nvSpPr>
          <p:cNvPr id="88" name="Trapezoid 87">
            <a:extLst>
              <a:ext uri="{FF2B5EF4-FFF2-40B4-BE49-F238E27FC236}">
                <a16:creationId xmlns:a16="http://schemas.microsoft.com/office/drawing/2014/main" id="{96E26561-8EED-4053-BA7D-D3697C2557F3}"/>
              </a:ext>
            </a:extLst>
          </p:cNvPr>
          <p:cNvSpPr/>
          <p:nvPr/>
        </p:nvSpPr>
        <p:spPr>
          <a:xfrm rot="10800000">
            <a:off x="10055270" y="6785823"/>
            <a:ext cx="1219200" cy="722942"/>
          </a:xfrm>
          <a:prstGeom prst="trapezoid">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
        <p:nvSpPr>
          <p:cNvPr id="89" name="TextBox 88">
            <a:extLst>
              <a:ext uri="{FF2B5EF4-FFF2-40B4-BE49-F238E27FC236}">
                <a16:creationId xmlns:a16="http://schemas.microsoft.com/office/drawing/2014/main" id="{12D5424C-1641-4148-AD44-6C2E68DF36E5}"/>
              </a:ext>
            </a:extLst>
          </p:cNvPr>
          <p:cNvSpPr txBox="1"/>
          <p:nvPr/>
        </p:nvSpPr>
        <p:spPr>
          <a:xfrm>
            <a:off x="10055270" y="6815842"/>
            <a:ext cx="1219200" cy="461665"/>
          </a:xfrm>
          <a:prstGeom prst="rect">
            <a:avLst/>
          </a:prstGeom>
          <a:noFill/>
        </p:spPr>
        <p:txBody>
          <a:bodyPr wrap="square">
            <a:spAutoFit/>
          </a:bodyPr>
          <a:lstStyle/>
          <a:p>
            <a:pPr algn="ctr"/>
            <a:endParaRPr lang="en-US" sz="1200" dirty="0">
              <a:solidFill>
                <a:schemeClr val="bg1"/>
              </a:solidFill>
            </a:endParaRPr>
          </a:p>
          <a:p>
            <a:pPr algn="ctr"/>
            <a:r>
              <a:rPr lang="en-US" sz="1200" dirty="0">
                <a:solidFill>
                  <a:schemeClr val="bg1"/>
                </a:solidFill>
              </a:rPr>
              <a:t>Cool Cake</a:t>
            </a:r>
          </a:p>
        </p:txBody>
      </p:sp>
      <p:cxnSp>
        <p:nvCxnSpPr>
          <p:cNvPr id="90" name="Connector: Elbow 12">
            <a:extLst>
              <a:ext uri="{FF2B5EF4-FFF2-40B4-BE49-F238E27FC236}">
                <a16:creationId xmlns:a16="http://schemas.microsoft.com/office/drawing/2014/main" id="{A35169D8-56AF-443B-B810-B8A5F0703181}"/>
              </a:ext>
            </a:extLst>
          </p:cNvPr>
          <p:cNvCxnSpPr>
            <a:cxnSpLocks/>
          </p:cNvCxnSpPr>
          <p:nvPr/>
        </p:nvCxnSpPr>
        <p:spPr>
          <a:xfrm flipH="1">
            <a:off x="7993998" y="7164655"/>
            <a:ext cx="57357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12">
            <a:extLst>
              <a:ext uri="{FF2B5EF4-FFF2-40B4-BE49-F238E27FC236}">
                <a16:creationId xmlns:a16="http://schemas.microsoft.com/office/drawing/2014/main" id="{95A8BA25-F705-47D7-BA56-DD8B3C1128B8}"/>
              </a:ext>
            </a:extLst>
          </p:cNvPr>
          <p:cNvCxnSpPr>
            <a:cxnSpLocks/>
          </p:cNvCxnSpPr>
          <p:nvPr/>
        </p:nvCxnSpPr>
        <p:spPr>
          <a:xfrm flipH="1">
            <a:off x="11168754" y="7161583"/>
            <a:ext cx="34119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2" name="Flowchart: Terminator 91">
            <a:extLst>
              <a:ext uri="{FF2B5EF4-FFF2-40B4-BE49-F238E27FC236}">
                <a16:creationId xmlns:a16="http://schemas.microsoft.com/office/drawing/2014/main" id="{5A500812-2D04-4A7B-AA46-3534EAC25956}"/>
              </a:ext>
            </a:extLst>
          </p:cNvPr>
          <p:cNvSpPr/>
          <p:nvPr/>
        </p:nvSpPr>
        <p:spPr>
          <a:xfrm>
            <a:off x="6271198" y="6928239"/>
            <a:ext cx="1638300" cy="528348"/>
          </a:xfrm>
          <a:prstGeom prst="flowChartTerminator">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Cake Finished.  Enjoy!</a:t>
            </a:r>
          </a:p>
        </p:txBody>
      </p:sp>
      <p:cxnSp>
        <p:nvCxnSpPr>
          <p:cNvPr id="95" name="Connector: Elbow 12">
            <a:extLst>
              <a:ext uri="{FF2B5EF4-FFF2-40B4-BE49-F238E27FC236}">
                <a16:creationId xmlns:a16="http://schemas.microsoft.com/office/drawing/2014/main" id="{3CE8AF5A-4EC8-4B41-87DB-C60A57BD9BA8}"/>
              </a:ext>
            </a:extLst>
          </p:cNvPr>
          <p:cNvCxnSpPr>
            <a:cxnSpLocks/>
          </p:cNvCxnSpPr>
          <p:nvPr/>
        </p:nvCxnSpPr>
        <p:spPr>
          <a:xfrm flipH="1">
            <a:off x="9665457" y="7159956"/>
            <a:ext cx="57357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64DB69C-E595-4E87-AFBA-58063A362220}"/>
              </a:ext>
            </a:extLst>
          </p:cNvPr>
          <p:cNvSpPr txBox="1"/>
          <p:nvPr/>
        </p:nvSpPr>
        <p:spPr>
          <a:xfrm>
            <a:off x="909132" y="8576283"/>
            <a:ext cx="11143229" cy="1200329"/>
          </a:xfrm>
          <a:prstGeom prst="rect">
            <a:avLst/>
          </a:prstGeom>
          <a:noFill/>
        </p:spPr>
        <p:txBody>
          <a:bodyPr wrap="square" rtlCol="0">
            <a:spAutoFit/>
          </a:bodyPr>
          <a:lstStyle/>
          <a:p>
            <a:r>
              <a:rPr lang="en-US" sz="2400" dirty="0">
                <a:solidFill>
                  <a:schemeClr val="tx2"/>
                </a:solidFill>
              </a:rPr>
              <a:t>Note: this algorithm flow diagram is very high level.  It would need to be more specific and detailed if you wanted to actually perform the algorithm.  But this gives you an idea of how flow diagrams work to visualize an algorithm. </a:t>
            </a:r>
            <a:endParaRPr lang="uk-UA" sz="2400" dirty="0">
              <a:solidFill>
                <a:schemeClr val="tx2"/>
              </a:solidFill>
            </a:endParaRPr>
          </a:p>
        </p:txBody>
      </p:sp>
    </p:spTree>
    <p:extLst>
      <p:ext uri="{BB962C8B-B14F-4D97-AF65-F5344CB8AC3E}">
        <p14:creationId xmlns:p14="http://schemas.microsoft.com/office/powerpoint/2010/main" val="390957877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GENARAL LAYOUTS">
  <a:themeElements>
    <a:clrScheme name="VIVID - Color 05">
      <a:dk1>
        <a:srgbClr val="171C30"/>
      </a:dk1>
      <a:lt1>
        <a:srgbClr val="FFFFFF"/>
      </a:lt1>
      <a:dk2>
        <a:srgbClr val="858591"/>
      </a:dk2>
      <a:lt2>
        <a:srgbClr val="F2F2F5"/>
      </a:lt2>
      <a:accent1>
        <a:srgbClr val="01D5FF"/>
      </a:accent1>
      <a:accent2>
        <a:srgbClr val="01B6FF"/>
      </a:accent2>
      <a:accent3>
        <a:srgbClr val="0198FF"/>
      </a:accent3>
      <a:accent4>
        <a:srgbClr val="017AFF"/>
      </a:accent4>
      <a:accent5>
        <a:srgbClr val="015CFF"/>
      </a:accent5>
      <a:accent6>
        <a:srgbClr val="013DFF"/>
      </a:accent6>
      <a:hlink>
        <a:srgbClr val="0198FF"/>
      </a:hlink>
      <a:folHlink>
        <a:srgbClr val="015C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10705</TotalTime>
  <Words>168</Words>
  <Application>Microsoft Office PowerPoint</Application>
  <PresentationFormat>Custom</PresentationFormat>
  <Paragraphs>36</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Source Sans Pro</vt:lpstr>
      <vt:lpstr>GENARAL LAYOUTS</vt:lpstr>
      <vt:lpstr>PowerPoint Presentation</vt:lpstr>
      <vt:lpstr>Flow Diagram – Commonly Used Symbols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Zaikin</dc:creator>
  <cp:lastModifiedBy>Thomas Malone</cp:lastModifiedBy>
  <cp:revision>1127</cp:revision>
  <cp:lastPrinted>2021-06-11T22:02:08Z</cp:lastPrinted>
  <dcterms:created xsi:type="dcterms:W3CDTF">2019-10-17T21:41:43Z</dcterms:created>
  <dcterms:modified xsi:type="dcterms:W3CDTF">2021-10-11T13:33:53Z</dcterms:modified>
</cp:coreProperties>
</file>