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8" r:id="rId3"/>
    <p:sldId id="259" r:id="rId4"/>
    <p:sldId id="257" r:id="rId5"/>
    <p:sldId id="260" r:id="rId6"/>
    <p:sldId id="261" r:id="rId7"/>
    <p:sldId id="263" r:id="rId8"/>
    <p:sldId id="264" r:id="rId9"/>
    <p:sldId id="265" r:id="rId10"/>
    <p:sldId id="262"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DFE0-600B-4E5E-B9E0-EE3BCEB4D873}" v="18" dt="2022-06-25T06:38:52.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pad Ambure" userId="S::shripad.ambure@studenti.unimi.it::bf915f28-0eac-4da9-9c66-0bfc7eea9d73" providerId="AD" clId="Web-{9349BFEC-5864-4E27-A151-2143BD6C6211}"/>
    <pc:docChg chg="modSld addMainMaster delMainMaster">
      <pc:chgData name="Shripad Ambure" userId="S::shripad.ambure@studenti.unimi.it::bf915f28-0eac-4da9-9c66-0bfc7eea9d73" providerId="AD" clId="Web-{9349BFEC-5864-4E27-A151-2143BD6C6211}" dt="2022-06-23T12:45:26.296" v="3"/>
      <pc:docMkLst>
        <pc:docMk/>
      </pc:docMkLst>
      <pc:sldChg chg="addSp delSp modSp mod setBg modClrScheme chgLayout">
        <pc:chgData name="Shripad Ambure" userId="S::shripad.ambure@studenti.unimi.it::bf915f28-0eac-4da9-9c66-0bfc7eea9d73" providerId="AD" clId="Web-{9349BFEC-5864-4E27-A151-2143BD6C6211}" dt="2022-06-23T12:45:26.296" v="3"/>
        <pc:sldMkLst>
          <pc:docMk/>
          <pc:sldMk cId="3962583941" sldId="256"/>
        </pc:sldMkLst>
        <pc:spChg chg="mod">
          <ac:chgData name="Shripad Ambure" userId="S::shripad.ambure@studenti.unimi.it::bf915f28-0eac-4da9-9c66-0bfc7eea9d73" providerId="AD" clId="Web-{9349BFEC-5864-4E27-A151-2143BD6C6211}" dt="2022-06-23T12:45:12.608" v="2"/>
          <ac:spMkLst>
            <pc:docMk/>
            <pc:sldMk cId="3962583941" sldId="256"/>
            <ac:spMk id="2" creationId="{00000000-0000-0000-0000-000000000000}"/>
          </ac:spMkLst>
        </pc:spChg>
        <pc:spChg chg="mod">
          <ac:chgData name="Shripad Ambure" userId="S::shripad.ambure@studenti.unimi.it::bf915f28-0eac-4da9-9c66-0bfc7eea9d73" providerId="AD" clId="Web-{9349BFEC-5864-4E27-A151-2143BD6C6211}" dt="2022-06-23T12:45:12.608" v="2"/>
          <ac:spMkLst>
            <pc:docMk/>
            <pc:sldMk cId="3962583941" sldId="256"/>
            <ac:spMk id="3" creationId="{00000000-0000-0000-0000-000000000000}"/>
          </ac:spMkLst>
        </pc:spChg>
        <pc:spChg chg="add del">
          <ac:chgData name="Shripad Ambure" userId="S::shripad.ambure@studenti.unimi.it::bf915f28-0eac-4da9-9c66-0bfc7eea9d73" providerId="AD" clId="Web-{9349BFEC-5864-4E27-A151-2143BD6C6211}" dt="2022-06-23T12:45:12.561" v="1"/>
          <ac:spMkLst>
            <pc:docMk/>
            <pc:sldMk cId="3962583941" sldId="256"/>
            <ac:spMk id="8" creationId="{281148B8-58D0-4E9A-A32C-B3B181A3A850}"/>
          </ac:spMkLst>
        </pc:spChg>
        <pc:spChg chg="add">
          <ac:chgData name="Shripad Ambure" userId="S::shripad.ambure@studenti.unimi.it::bf915f28-0eac-4da9-9c66-0bfc7eea9d73" providerId="AD" clId="Web-{9349BFEC-5864-4E27-A151-2143BD6C6211}" dt="2022-06-23T12:45:12.608" v="2"/>
          <ac:spMkLst>
            <pc:docMk/>
            <pc:sldMk cId="3962583941" sldId="256"/>
            <ac:spMk id="9" creationId="{6E37B132-9C54-4236-8910-3340177AD9DB}"/>
          </ac:spMkLst>
        </pc:spChg>
        <pc:spChg chg="add del">
          <ac:chgData name="Shripad Ambure" userId="S::shripad.ambure@studenti.unimi.it::bf915f28-0eac-4da9-9c66-0bfc7eea9d73" providerId="AD" clId="Web-{9349BFEC-5864-4E27-A151-2143BD6C6211}" dt="2022-06-23T12:45:12.561" v="1"/>
          <ac:spMkLst>
            <pc:docMk/>
            <pc:sldMk cId="3962583941" sldId="256"/>
            <ac:spMk id="10" creationId="{3B8154F5-2E4B-4EB4-9BE5-A38ED12389CA}"/>
          </ac:spMkLst>
        </pc:spChg>
        <pc:spChg chg="add">
          <ac:chgData name="Shripad Ambure" userId="S::shripad.ambure@studenti.unimi.it::bf915f28-0eac-4da9-9c66-0bfc7eea9d73" providerId="AD" clId="Web-{9349BFEC-5864-4E27-A151-2143BD6C6211}" dt="2022-06-23T12:45:12.608" v="2"/>
          <ac:spMkLst>
            <pc:docMk/>
            <pc:sldMk cId="3962583941" sldId="256"/>
            <ac:spMk id="11" creationId="{D472C551-D440-40DF-9260-BDB9AC40960A}"/>
          </ac:spMkLst>
        </pc:spChg>
        <pc:spChg chg="add del">
          <ac:chgData name="Shripad Ambure" userId="S::shripad.ambure@studenti.unimi.it::bf915f28-0eac-4da9-9c66-0bfc7eea9d73" providerId="AD" clId="Web-{9349BFEC-5864-4E27-A151-2143BD6C6211}" dt="2022-06-23T12:45:12.561" v="1"/>
          <ac:spMkLst>
            <pc:docMk/>
            <pc:sldMk cId="3962583941" sldId="256"/>
            <ac:spMk id="12" creationId="{F0A5ACD4-8016-403B-BEED-5B03EF655B8F}"/>
          </ac:spMkLst>
        </pc:spChg>
        <pc:spChg chg="add">
          <ac:chgData name="Shripad Ambure" userId="S::shripad.ambure@studenti.unimi.it::bf915f28-0eac-4da9-9c66-0bfc7eea9d73" providerId="AD" clId="Web-{9349BFEC-5864-4E27-A151-2143BD6C6211}" dt="2022-06-23T12:45:12.608" v="2"/>
          <ac:spMkLst>
            <pc:docMk/>
            <pc:sldMk cId="3962583941" sldId="256"/>
            <ac:spMk id="15" creationId="{508BEF50-7B1E-49A4-BC19-5F4F1D755E64}"/>
          </ac:spMkLst>
        </pc:spChg>
        <pc:spChg chg="add">
          <ac:chgData name="Shripad Ambure" userId="S::shripad.ambure@studenti.unimi.it::bf915f28-0eac-4da9-9c66-0bfc7eea9d73" providerId="AD" clId="Web-{9349BFEC-5864-4E27-A151-2143BD6C6211}" dt="2022-06-23T12:45:12.608" v="2"/>
          <ac:spMkLst>
            <pc:docMk/>
            <pc:sldMk cId="3962583941" sldId="256"/>
            <ac:spMk id="17" creationId="{3FBAD350-5664-4811-A208-657FB882D350}"/>
          </ac:spMkLst>
        </pc:spChg>
        <pc:spChg chg="add">
          <ac:chgData name="Shripad Ambure" userId="S::shripad.ambure@studenti.unimi.it::bf915f28-0eac-4da9-9c66-0bfc7eea9d73" providerId="AD" clId="Web-{9349BFEC-5864-4E27-A151-2143BD6C6211}" dt="2022-06-23T12:45:12.608" v="2"/>
          <ac:spMkLst>
            <pc:docMk/>
            <pc:sldMk cId="3962583941" sldId="256"/>
            <ac:spMk id="19" creationId="{C39ADB8F-D187-49D7-BDCF-C1B6DC727068}"/>
          </ac:spMkLst>
        </pc:spChg>
        <pc:picChg chg="add">
          <ac:chgData name="Shripad Ambure" userId="S::shripad.ambure@studenti.unimi.it::bf915f28-0eac-4da9-9c66-0bfc7eea9d73" providerId="AD" clId="Web-{9349BFEC-5864-4E27-A151-2143BD6C6211}" dt="2022-06-23T12:45:12.608" v="2"/>
          <ac:picMkLst>
            <pc:docMk/>
            <pc:sldMk cId="3962583941" sldId="256"/>
            <ac:picMk id="4" creationId="{F887AEC6-4100-8E2F-233F-5631A87F8E1F}"/>
          </ac:picMkLst>
        </pc:picChg>
        <pc:picChg chg="add mod">
          <ac:chgData name="Shripad Ambure" userId="S::shripad.ambure@studenti.unimi.it::bf915f28-0eac-4da9-9c66-0bfc7eea9d73" providerId="AD" clId="Web-{9349BFEC-5864-4E27-A151-2143BD6C6211}" dt="2022-06-23T12:45:26.296" v="3"/>
          <ac:picMkLst>
            <pc:docMk/>
            <pc:sldMk cId="3962583941" sldId="256"/>
            <ac:picMk id="5" creationId="{E316CF12-C192-46A4-3567-BFF8AF5693B6}"/>
          </ac:picMkLst>
        </pc:picChg>
        <pc:cxnChg chg="add">
          <ac:chgData name="Shripad Ambure" userId="S::shripad.ambure@studenti.unimi.it::bf915f28-0eac-4da9-9c66-0bfc7eea9d73" providerId="AD" clId="Web-{9349BFEC-5864-4E27-A151-2143BD6C6211}" dt="2022-06-23T12:45:12.608" v="2"/>
          <ac:cxnSpMkLst>
            <pc:docMk/>
            <pc:sldMk cId="3962583941" sldId="256"/>
            <ac:cxnSpMk id="13" creationId="{56020367-4FD5-4596-8E10-C5F095CD8DBF}"/>
          </ac:cxnSpMkLst>
        </pc:cxnChg>
      </pc:sldChg>
      <pc:sldMasterChg chg="add del addSldLayout delSldLayout">
        <pc:chgData name="Shripad Ambure" userId="S::shripad.ambure@studenti.unimi.it::bf915f28-0eac-4da9-9c66-0bfc7eea9d73" providerId="AD" clId="Web-{9349BFEC-5864-4E27-A151-2143BD6C6211}" dt="2022-06-23T12:45:12.608" v="2"/>
        <pc:sldMasterMkLst>
          <pc:docMk/>
          <pc:sldMasterMk cId="1801931499" sldId="2147483648"/>
        </pc:sldMasterMkLst>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3186192645" sldId="2147483649"/>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126318104" sldId="2147483650"/>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3577393581" sldId="2147483651"/>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1284089777" sldId="2147483652"/>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2747982985" sldId="2147483653"/>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331782546" sldId="2147483654"/>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1894095149" sldId="2147483655"/>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2365816325" sldId="2147483656"/>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1688576698" sldId="2147483657"/>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3424469029" sldId="2147483658"/>
          </pc:sldLayoutMkLst>
        </pc:sldLayoutChg>
        <pc:sldLayoutChg chg="add del">
          <pc:chgData name="Shripad Ambure" userId="S::shripad.ambure@studenti.unimi.it::bf915f28-0eac-4da9-9c66-0bfc7eea9d73" providerId="AD" clId="Web-{9349BFEC-5864-4E27-A151-2143BD6C6211}" dt="2022-06-23T12:45:12.608" v="2"/>
          <pc:sldLayoutMkLst>
            <pc:docMk/>
            <pc:sldMasterMk cId="1801931499" sldId="2147483648"/>
            <pc:sldLayoutMk cId="1026842362" sldId="2147483659"/>
          </pc:sldLayoutMkLst>
        </pc:sldLayoutChg>
      </pc:sldMasterChg>
      <pc:sldMasterChg chg="add del addSldLayout delSldLayout">
        <pc:chgData name="Shripad Ambure" userId="S::shripad.ambure@studenti.unimi.it::bf915f28-0eac-4da9-9c66-0bfc7eea9d73" providerId="AD" clId="Web-{9349BFEC-5864-4E27-A151-2143BD6C6211}" dt="2022-06-23T12:45:12.561" v="1"/>
        <pc:sldMasterMkLst>
          <pc:docMk/>
          <pc:sldMasterMk cId="898135695" sldId="2147483673"/>
        </pc:sldMasterMkLst>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2133282174" sldId="2147483662"/>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1792258508" sldId="2147483663"/>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4010341201" sldId="2147483664"/>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48475206" sldId="2147483665"/>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3481302062" sldId="2147483666"/>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4199338281" sldId="2147483667"/>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1596842556" sldId="2147483668"/>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3281805927" sldId="2147483669"/>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219525079" sldId="2147483670"/>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3041981055" sldId="2147483671"/>
          </pc:sldLayoutMkLst>
        </pc:sldLayoutChg>
        <pc:sldLayoutChg chg="add del">
          <pc:chgData name="Shripad Ambure" userId="S::shripad.ambure@studenti.unimi.it::bf915f28-0eac-4da9-9c66-0bfc7eea9d73" providerId="AD" clId="Web-{9349BFEC-5864-4E27-A151-2143BD6C6211}" dt="2022-06-23T12:45:12.561" v="1"/>
          <pc:sldLayoutMkLst>
            <pc:docMk/>
            <pc:sldMasterMk cId="898135695" sldId="2147483673"/>
            <pc:sldLayoutMk cId="2701411892" sldId="2147483672"/>
          </pc:sldLayoutMkLst>
        </pc:sldLayoutChg>
      </pc:sldMasterChg>
      <pc:sldMasterChg chg="add addSldLayout">
        <pc:chgData name="Shripad Ambure" userId="S::shripad.ambure@studenti.unimi.it::bf915f28-0eac-4da9-9c66-0bfc7eea9d73" providerId="AD" clId="Web-{9349BFEC-5864-4E27-A151-2143BD6C6211}" dt="2022-06-23T12:45:12.608" v="2"/>
        <pc:sldMasterMkLst>
          <pc:docMk/>
          <pc:sldMasterMk cId="993485100" sldId="2147483699"/>
        </pc:sldMasterMkLst>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343570919" sldId="2147483688"/>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3376406860" sldId="2147483689"/>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242714990" sldId="2147483690"/>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4136896091" sldId="2147483691"/>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1240939210" sldId="2147483692"/>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3805618793" sldId="2147483693"/>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1838235135" sldId="2147483694"/>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1066926808" sldId="2147483695"/>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2620231491" sldId="2147483696"/>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2101901777" sldId="2147483697"/>
          </pc:sldLayoutMkLst>
        </pc:sldLayoutChg>
        <pc:sldLayoutChg chg="add">
          <pc:chgData name="Shripad Ambure" userId="S::shripad.ambure@studenti.unimi.it::bf915f28-0eac-4da9-9c66-0bfc7eea9d73" providerId="AD" clId="Web-{9349BFEC-5864-4E27-A151-2143BD6C6211}" dt="2022-06-23T12:45:12.608" v="2"/>
          <pc:sldLayoutMkLst>
            <pc:docMk/>
            <pc:sldMasterMk cId="993485100" sldId="2147483699"/>
            <pc:sldLayoutMk cId="4183429983" sldId="2147483698"/>
          </pc:sldLayoutMkLst>
        </pc:sldLayoutChg>
      </pc:sldMasterChg>
    </pc:docChg>
  </pc:docChgLst>
  <pc:docChgLst>
    <pc:chgData name="Shripad Ambure" userId="S::shripad.ambure@studenti.unimi.it::bf915f28-0eac-4da9-9c66-0bfc7eea9d73" providerId="AD" clId="Web-{3DCC6CA7-15D1-39EE-6358-3735CC1DBA89}"/>
    <pc:docChg chg="modSld addMainMaster delMainMaster">
      <pc:chgData name="Shripad Ambure" userId="S::shripad.ambure@studenti.unimi.it::bf915f28-0eac-4da9-9c66-0bfc7eea9d73" providerId="AD" clId="Web-{3DCC6CA7-15D1-39EE-6358-3735CC1DBA89}" dt="2022-06-23T12:52:19.582" v="43" actId="20577"/>
      <pc:docMkLst>
        <pc:docMk/>
      </pc:docMkLst>
      <pc:sldChg chg="addSp delSp modSp mod setBg modClrScheme setClrOvrMap chgLayout">
        <pc:chgData name="Shripad Ambure" userId="S::shripad.ambure@studenti.unimi.it::bf915f28-0eac-4da9-9c66-0bfc7eea9d73" providerId="AD" clId="Web-{3DCC6CA7-15D1-39EE-6358-3735CC1DBA89}" dt="2022-06-23T12:52:19.582" v="43" actId="20577"/>
        <pc:sldMkLst>
          <pc:docMk/>
          <pc:sldMk cId="3962583941" sldId="256"/>
        </pc:sldMkLst>
        <pc:spChg chg="mod">
          <ac:chgData name="Shripad Ambure" userId="S::shripad.ambure@studenti.unimi.it::bf915f28-0eac-4da9-9c66-0bfc7eea9d73" providerId="AD" clId="Web-{3DCC6CA7-15D1-39EE-6358-3735CC1DBA89}" dt="2022-06-23T12:52:19.582" v="43" actId="20577"/>
          <ac:spMkLst>
            <pc:docMk/>
            <pc:sldMk cId="3962583941" sldId="256"/>
            <ac:spMk id="2" creationId="{00000000-0000-0000-0000-000000000000}"/>
          </ac:spMkLst>
        </pc:spChg>
        <pc:spChg chg="mod">
          <ac:chgData name="Shripad Ambure" userId="S::shripad.ambure@studenti.unimi.it::bf915f28-0eac-4da9-9c66-0bfc7eea9d73" providerId="AD" clId="Web-{3DCC6CA7-15D1-39EE-6358-3735CC1DBA89}" dt="2022-06-23T12:51:51.082" v="37"/>
          <ac:spMkLst>
            <pc:docMk/>
            <pc:sldMk cId="3962583941" sldId="256"/>
            <ac:spMk id="3" creationId="{00000000-0000-0000-0000-000000000000}"/>
          </ac:spMkLst>
        </pc:spChg>
        <pc:spChg chg="add del">
          <ac:chgData name="Shripad Ambure" userId="S::shripad.ambure@studenti.unimi.it::bf915f28-0eac-4da9-9c66-0bfc7eea9d73" providerId="AD" clId="Web-{3DCC6CA7-15D1-39EE-6358-3735CC1DBA89}" dt="2022-06-23T12:49:40.641" v="13"/>
          <ac:spMkLst>
            <pc:docMk/>
            <pc:sldMk cId="3962583941" sldId="256"/>
            <ac:spMk id="9" creationId="{6E37B132-9C54-4236-8910-3340177AD9DB}"/>
          </ac:spMkLst>
        </pc:spChg>
        <pc:spChg chg="add del">
          <ac:chgData name="Shripad Ambure" userId="S::shripad.ambure@studenti.unimi.it::bf915f28-0eac-4da9-9c66-0bfc7eea9d73" providerId="AD" clId="Web-{3DCC6CA7-15D1-39EE-6358-3735CC1DBA89}" dt="2022-06-23T12:49:40.641" v="13"/>
          <ac:spMkLst>
            <pc:docMk/>
            <pc:sldMk cId="3962583941" sldId="256"/>
            <ac:spMk id="11" creationId="{D472C551-D440-40DF-9260-BDB9AC40960A}"/>
          </ac:spMkLst>
        </pc:spChg>
        <pc:spChg chg="add del">
          <ac:chgData name="Shripad Ambure" userId="S::shripad.ambure@studenti.unimi.it::bf915f28-0eac-4da9-9c66-0bfc7eea9d73" providerId="AD" clId="Web-{3DCC6CA7-15D1-39EE-6358-3735CC1DBA89}" dt="2022-06-23T12:49:40.641" v="13"/>
          <ac:spMkLst>
            <pc:docMk/>
            <pc:sldMk cId="3962583941" sldId="256"/>
            <ac:spMk id="15" creationId="{508BEF50-7B1E-49A4-BC19-5F4F1D755E64}"/>
          </ac:spMkLst>
        </pc:spChg>
        <pc:spChg chg="add del">
          <ac:chgData name="Shripad Ambure" userId="S::shripad.ambure@studenti.unimi.it::bf915f28-0eac-4da9-9c66-0bfc7eea9d73" providerId="AD" clId="Web-{3DCC6CA7-15D1-39EE-6358-3735CC1DBA89}" dt="2022-06-23T12:49:40.641" v="13"/>
          <ac:spMkLst>
            <pc:docMk/>
            <pc:sldMk cId="3962583941" sldId="256"/>
            <ac:spMk id="17" creationId="{3FBAD350-5664-4811-A208-657FB882D350}"/>
          </ac:spMkLst>
        </pc:spChg>
        <pc:spChg chg="add del">
          <ac:chgData name="Shripad Ambure" userId="S::shripad.ambure@studenti.unimi.it::bf915f28-0eac-4da9-9c66-0bfc7eea9d73" providerId="AD" clId="Web-{3DCC6CA7-15D1-39EE-6358-3735CC1DBA89}" dt="2022-06-23T12:49:40.641" v="13"/>
          <ac:spMkLst>
            <pc:docMk/>
            <pc:sldMk cId="3962583941" sldId="256"/>
            <ac:spMk id="19" creationId="{C39ADB8F-D187-49D7-BDCF-C1B6DC727068}"/>
          </ac:spMkLst>
        </pc:spChg>
        <pc:spChg chg="add del">
          <ac:chgData name="Shripad Ambure" userId="S::shripad.ambure@studenti.unimi.it::bf915f28-0eac-4da9-9c66-0bfc7eea9d73" providerId="AD" clId="Web-{3DCC6CA7-15D1-39EE-6358-3735CC1DBA89}" dt="2022-06-23T12:49:20.234" v="2"/>
          <ac:spMkLst>
            <pc:docMk/>
            <pc:sldMk cId="3962583941" sldId="256"/>
            <ac:spMk id="24" creationId="{1DB043B4-68C6-45B9-82AC-A5800EADB8DB}"/>
          </ac:spMkLst>
        </pc:spChg>
        <pc:spChg chg="add del">
          <ac:chgData name="Shripad Ambure" userId="S::shripad.ambure@studenti.unimi.it::bf915f28-0eac-4da9-9c66-0bfc7eea9d73" providerId="AD" clId="Web-{3DCC6CA7-15D1-39EE-6358-3735CC1DBA89}" dt="2022-06-23T12:49:40.563" v="12"/>
          <ac:spMkLst>
            <pc:docMk/>
            <pc:sldMk cId="3962583941" sldId="256"/>
            <ac:spMk id="28" creationId="{A5C31099-1BBD-40CE-BC60-FCE50741940D}"/>
          </ac:spMkLst>
        </pc:spChg>
        <pc:spChg chg="add del">
          <ac:chgData name="Shripad Ambure" userId="S::shripad.ambure@studenti.unimi.it::bf915f28-0eac-4da9-9c66-0bfc7eea9d73" providerId="AD" clId="Web-{3DCC6CA7-15D1-39EE-6358-3735CC1DBA89}" dt="2022-06-23T12:49:20.234" v="2"/>
          <ac:spMkLst>
            <pc:docMk/>
            <pc:sldMk cId="3962583941" sldId="256"/>
            <ac:spMk id="30" creationId="{41AC6C06-99FE-4BA1-BC82-8406A424CD67}"/>
          </ac:spMkLst>
        </pc:spChg>
        <pc:spChg chg="add del">
          <ac:chgData name="Shripad Ambure" userId="S::shripad.ambure@studenti.unimi.it::bf915f28-0eac-4da9-9c66-0bfc7eea9d73" providerId="AD" clId="Web-{3DCC6CA7-15D1-39EE-6358-3735CC1DBA89}" dt="2022-06-23T12:49:20.234" v="2"/>
          <ac:spMkLst>
            <pc:docMk/>
            <pc:sldMk cId="3962583941" sldId="256"/>
            <ac:spMk id="32" creationId="{7AEC842D-C905-4DEA-B1C3-CA51995C572A}"/>
          </ac:spMkLst>
        </pc:spChg>
        <pc:spChg chg="add del">
          <ac:chgData name="Shripad Ambure" userId="S::shripad.ambure@studenti.unimi.it::bf915f28-0eac-4da9-9c66-0bfc7eea9d73" providerId="AD" clId="Web-{3DCC6CA7-15D1-39EE-6358-3735CC1DBA89}" dt="2022-06-23T12:49:24.062" v="4"/>
          <ac:spMkLst>
            <pc:docMk/>
            <pc:sldMk cId="3962583941" sldId="256"/>
            <ac:spMk id="34" creationId="{37FDDF72-DE39-4F99-A3C1-DD9D7815D7DB}"/>
          </ac:spMkLst>
        </pc:spChg>
        <pc:spChg chg="add del">
          <ac:chgData name="Shripad Ambure" userId="S::shripad.ambure@studenti.unimi.it::bf915f28-0eac-4da9-9c66-0bfc7eea9d73" providerId="AD" clId="Web-{3DCC6CA7-15D1-39EE-6358-3735CC1DBA89}" dt="2022-06-23T12:49:24.062" v="4"/>
          <ac:spMkLst>
            <pc:docMk/>
            <pc:sldMk cId="3962583941" sldId="256"/>
            <ac:spMk id="35" creationId="{5E4ECE80-3AD1-450C-B62A-98788F193948}"/>
          </ac:spMkLst>
        </pc:spChg>
        <pc:spChg chg="add del">
          <ac:chgData name="Shripad Ambure" userId="S::shripad.ambure@studenti.unimi.it::bf915f28-0eac-4da9-9c66-0bfc7eea9d73" providerId="AD" clId="Web-{3DCC6CA7-15D1-39EE-6358-3735CC1DBA89}" dt="2022-06-23T12:49:25.859" v="6"/>
          <ac:spMkLst>
            <pc:docMk/>
            <pc:sldMk cId="3962583941" sldId="256"/>
            <ac:spMk id="37" creationId="{1DB043B4-68C6-45B9-82AC-A5800EADB8DB}"/>
          </ac:spMkLst>
        </pc:spChg>
        <pc:spChg chg="add del">
          <ac:chgData name="Shripad Ambure" userId="S::shripad.ambure@studenti.unimi.it::bf915f28-0eac-4da9-9c66-0bfc7eea9d73" providerId="AD" clId="Web-{3DCC6CA7-15D1-39EE-6358-3735CC1DBA89}" dt="2022-06-23T12:49:25.859" v="6"/>
          <ac:spMkLst>
            <pc:docMk/>
            <pc:sldMk cId="3962583941" sldId="256"/>
            <ac:spMk id="39" creationId="{41AC6C06-99FE-4BA1-BC82-8406A424CD67}"/>
          </ac:spMkLst>
        </pc:spChg>
        <pc:spChg chg="add del">
          <ac:chgData name="Shripad Ambure" userId="S::shripad.ambure@studenti.unimi.it::bf915f28-0eac-4da9-9c66-0bfc7eea9d73" providerId="AD" clId="Web-{3DCC6CA7-15D1-39EE-6358-3735CC1DBA89}" dt="2022-06-23T12:49:25.859" v="6"/>
          <ac:spMkLst>
            <pc:docMk/>
            <pc:sldMk cId="3962583941" sldId="256"/>
            <ac:spMk id="40" creationId="{7AEC842D-C905-4DEA-B1C3-CA51995C572A}"/>
          </ac:spMkLst>
        </pc:spChg>
        <pc:spChg chg="add del">
          <ac:chgData name="Shripad Ambure" userId="S::shripad.ambure@studenti.unimi.it::bf915f28-0eac-4da9-9c66-0bfc7eea9d73" providerId="AD" clId="Web-{3DCC6CA7-15D1-39EE-6358-3735CC1DBA89}" dt="2022-06-23T12:49:30.094" v="8"/>
          <ac:spMkLst>
            <pc:docMk/>
            <pc:sldMk cId="3962583941" sldId="256"/>
            <ac:spMk id="58" creationId="{A173122F-D466-4F08-90FA-0038F7AC214A}"/>
          </ac:spMkLst>
        </pc:spChg>
        <pc:spChg chg="add del">
          <ac:chgData name="Shripad Ambure" userId="S::shripad.ambure@studenti.unimi.it::bf915f28-0eac-4da9-9c66-0bfc7eea9d73" providerId="AD" clId="Web-{3DCC6CA7-15D1-39EE-6358-3735CC1DBA89}" dt="2022-06-23T12:49:30.094" v="8"/>
          <ac:spMkLst>
            <pc:docMk/>
            <pc:sldMk cId="3962583941" sldId="256"/>
            <ac:spMk id="59" creationId="{DB537E44-9142-4F0D-A29D-C1409784F2B9}"/>
          </ac:spMkLst>
        </pc:spChg>
        <pc:spChg chg="add del">
          <ac:chgData name="Shripad Ambure" userId="S::shripad.ambure@studenti.unimi.it::bf915f28-0eac-4da9-9c66-0bfc7eea9d73" providerId="AD" clId="Web-{3DCC6CA7-15D1-39EE-6358-3735CC1DBA89}" dt="2022-06-23T12:49:32.234" v="10"/>
          <ac:spMkLst>
            <pc:docMk/>
            <pc:sldMk cId="3962583941" sldId="256"/>
            <ac:spMk id="70" creationId="{1DB043B4-68C6-45B9-82AC-A5800EADB8DB}"/>
          </ac:spMkLst>
        </pc:spChg>
        <pc:spChg chg="add del">
          <ac:chgData name="Shripad Ambure" userId="S::shripad.ambure@studenti.unimi.it::bf915f28-0eac-4da9-9c66-0bfc7eea9d73" providerId="AD" clId="Web-{3DCC6CA7-15D1-39EE-6358-3735CC1DBA89}" dt="2022-06-23T12:49:32.234" v="10"/>
          <ac:spMkLst>
            <pc:docMk/>
            <pc:sldMk cId="3962583941" sldId="256"/>
            <ac:spMk id="72" creationId="{41AC6C06-99FE-4BA1-BC82-8406A424CD67}"/>
          </ac:spMkLst>
        </pc:spChg>
        <pc:spChg chg="add del">
          <ac:chgData name="Shripad Ambure" userId="S::shripad.ambure@studenti.unimi.it::bf915f28-0eac-4da9-9c66-0bfc7eea9d73" providerId="AD" clId="Web-{3DCC6CA7-15D1-39EE-6358-3735CC1DBA89}" dt="2022-06-23T12:49:32.234" v="10"/>
          <ac:spMkLst>
            <pc:docMk/>
            <pc:sldMk cId="3962583941" sldId="256"/>
            <ac:spMk id="73" creationId="{7AEC842D-C905-4DEA-B1C3-CA51995C572A}"/>
          </ac:spMkLst>
        </pc:spChg>
        <pc:spChg chg="add del">
          <ac:chgData name="Shripad Ambure" userId="S::shripad.ambure@studenti.unimi.it::bf915f28-0eac-4da9-9c66-0bfc7eea9d73" providerId="AD" clId="Web-{3DCC6CA7-15D1-39EE-6358-3735CC1DBA89}" dt="2022-06-23T12:49:40.563" v="12"/>
          <ac:spMkLst>
            <pc:docMk/>
            <pc:sldMk cId="3962583941" sldId="256"/>
            <ac:spMk id="75" creationId="{8C37C960-91F5-4F61-B2CD-8A037920720B}"/>
          </ac:spMkLst>
        </pc:spChg>
        <pc:spChg chg="add del">
          <ac:chgData name="Shripad Ambure" userId="S::shripad.ambure@studenti.unimi.it::bf915f28-0eac-4da9-9c66-0bfc7eea9d73" providerId="AD" clId="Web-{3DCC6CA7-15D1-39EE-6358-3735CC1DBA89}" dt="2022-06-23T12:49:40.563" v="12"/>
          <ac:spMkLst>
            <pc:docMk/>
            <pc:sldMk cId="3962583941" sldId="256"/>
            <ac:spMk id="76" creationId="{50F155B6-ACA8-4C58-AAB6-CAFC981FF9EA}"/>
          </ac:spMkLst>
        </pc:spChg>
        <pc:spChg chg="add del">
          <ac:chgData name="Shripad Ambure" userId="S::shripad.ambure@studenti.unimi.it::bf915f28-0eac-4da9-9c66-0bfc7eea9d73" providerId="AD" clId="Web-{3DCC6CA7-15D1-39EE-6358-3735CC1DBA89}" dt="2022-06-23T12:51:00.549" v="28"/>
          <ac:spMkLst>
            <pc:docMk/>
            <pc:sldMk cId="3962583941" sldId="256"/>
            <ac:spMk id="78" creationId="{42195A83-AA4F-FE4B-AFEA-5A5576C39133}"/>
          </ac:spMkLst>
        </pc:spChg>
        <pc:spChg chg="add del">
          <ac:chgData name="Shripad Ambure" userId="S::shripad.ambure@studenti.unimi.it::bf915f28-0eac-4da9-9c66-0bfc7eea9d73" providerId="AD" clId="Web-{3DCC6CA7-15D1-39EE-6358-3735CC1DBA89}" dt="2022-06-23T12:51:00.549" v="28"/>
          <ac:spMkLst>
            <pc:docMk/>
            <pc:sldMk cId="3962583941" sldId="256"/>
            <ac:spMk id="79" creationId="{4AF0997A-7C0F-4AD2-BA90-5FE341A17796}"/>
          </ac:spMkLst>
        </pc:spChg>
        <pc:spChg chg="add del">
          <ac:chgData name="Shripad Ambure" userId="S::shripad.ambure@studenti.unimi.it::bf915f28-0eac-4da9-9c66-0bfc7eea9d73" providerId="AD" clId="Web-{3DCC6CA7-15D1-39EE-6358-3735CC1DBA89}" dt="2022-06-23T12:51:00.549" v="28"/>
          <ac:spMkLst>
            <pc:docMk/>
            <pc:sldMk cId="3962583941" sldId="256"/>
            <ac:spMk id="80" creationId="{72E67446-732B-4F72-8560-6FABB6CB25A3}"/>
          </ac:spMkLst>
        </pc:spChg>
        <pc:spChg chg="add del">
          <ac:chgData name="Shripad Ambure" userId="S::shripad.ambure@studenti.unimi.it::bf915f28-0eac-4da9-9c66-0bfc7eea9d73" providerId="AD" clId="Web-{3DCC6CA7-15D1-39EE-6358-3735CC1DBA89}" dt="2022-06-23T12:51:20.425" v="30"/>
          <ac:spMkLst>
            <pc:docMk/>
            <pc:sldMk cId="3962583941" sldId="256"/>
            <ac:spMk id="85" creationId="{526E0BFB-CDF1-4990-8C11-AC849311E0A8}"/>
          </ac:spMkLst>
        </pc:spChg>
        <pc:spChg chg="add del">
          <ac:chgData name="Shripad Ambure" userId="S::shripad.ambure@studenti.unimi.it::bf915f28-0eac-4da9-9c66-0bfc7eea9d73" providerId="AD" clId="Web-{3DCC6CA7-15D1-39EE-6358-3735CC1DBA89}" dt="2022-06-23T12:51:20.425" v="30"/>
          <ac:spMkLst>
            <pc:docMk/>
            <pc:sldMk cId="3962583941" sldId="256"/>
            <ac:spMk id="87" creationId="{6069A1F8-9BEB-4786-9694-FC48B2D75D21}"/>
          </ac:spMkLst>
        </pc:spChg>
        <pc:spChg chg="add del">
          <ac:chgData name="Shripad Ambure" userId="S::shripad.ambure@studenti.unimi.it::bf915f28-0eac-4da9-9c66-0bfc7eea9d73" providerId="AD" clId="Web-{3DCC6CA7-15D1-39EE-6358-3735CC1DBA89}" dt="2022-06-23T12:51:20.425" v="30"/>
          <ac:spMkLst>
            <pc:docMk/>
            <pc:sldMk cId="3962583941" sldId="256"/>
            <ac:spMk id="89" creationId="{AF2F604E-43BE-4DC3-B983-E071523364F8}"/>
          </ac:spMkLst>
        </pc:spChg>
        <pc:spChg chg="add del">
          <ac:chgData name="Shripad Ambure" userId="S::shripad.ambure@studenti.unimi.it::bf915f28-0eac-4da9-9c66-0bfc7eea9d73" providerId="AD" clId="Web-{3DCC6CA7-15D1-39EE-6358-3735CC1DBA89}" dt="2022-06-23T12:51:20.425" v="30"/>
          <ac:spMkLst>
            <pc:docMk/>
            <pc:sldMk cId="3962583941" sldId="256"/>
            <ac:spMk id="91" creationId="{08C9B587-E65E-4B52-B37C-ABEBB6E87928}"/>
          </ac:spMkLst>
        </pc:spChg>
        <pc:spChg chg="add del">
          <ac:chgData name="Shripad Ambure" userId="S::shripad.ambure@studenti.unimi.it::bf915f28-0eac-4da9-9c66-0bfc7eea9d73" providerId="AD" clId="Web-{3DCC6CA7-15D1-39EE-6358-3735CC1DBA89}" dt="2022-06-23T12:51:51.082" v="37"/>
          <ac:spMkLst>
            <pc:docMk/>
            <pc:sldMk cId="3962583941" sldId="256"/>
            <ac:spMk id="96" creationId="{4656CC16-3A11-4DB6-A6D1-5E153DA09C82}"/>
          </ac:spMkLst>
        </pc:spChg>
        <pc:spChg chg="add del">
          <ac:chgData name="Shripad Ambure" userId="S::shripad.ambure@studenti.unimi.it::bf915f28-0eac-4da9-9c66-0bfc7eea9d73" providerId="AD" clId="Web-{3DCC6CA7-15D1-39EE-6358-3735CC1DBA89}" dt="2022-06-23T12:51:51.082" v="37"/>
          <ac:spMkLst>
            <pc:docMk/>
            <pc:sldMk cId="3962583941" sldId="256"/>
            <ac:spMk id="98" creationId="{EDED92A5-4038-42FC-9350-BFA07CF0FBBF}"/>
          </ac:spMkLst>
        </pc:spChg>
        <pc:spChg chg="add del">
          <ac:chgData name="Shripad Ambure" userId="S::shripad.ambure@studenti.unimi.it::bf915f28-0eac-4da9-9c66-0bfc7eea9d73" providerId="AD" clId="Web-{3DCC6CA7-15D1-39EE-6358-3735CC1DBA89}" dt="2022-06-23T12:51:51.082" v="37"/>
          <ac:spMkLst>
            <pc:docMk/>
            <pc:sldMk cId="3962583941" sldId="256"/>
            <ac:spMk id="106" creationId="{E073714E-0D5B-4C55-883F-E98C112B4566}"/>
          </ac:spMkLst>
        </pc:spChg>
        <pc:spChg chg="add del">
          <ac:chgData name="Shripad Ambure" userId="S::shripad.ambure@studenti.unimi.it::bf915f28-0eac-4da9-9c66-0bfc7eea9d73" providerId="AD" clId="Web-{3DCC6CA7-15D1-39EE-6358-3735CC1DBA89}" dt="2022-06-23T12:51:47.394" v="34"/>
          <ac:spMkLst>
            <pc:docMk/>
            <pc:sldMk cId="3962583941" sldId="256"/>
            <ac:spMk id="115" creationId="{B819EFE0-C528-414F-A76F-BFCA99E25E2C}"/>
          </ac:spMkLst>
        </pc:spChg>
        <pc:spChg chg="add del">
          <ac:chgData name="Shripad Ambure" userId="S::shripad.ambure@studenti.unimi.it::bf915f28-0eac-4da9-9c66-0bfc7eea9d73" providerId="AD" clId="Web-{3DCC6CA7-15D1-39EE-6358-3735CC1DBA89}" dt="2022-06-23T12:51:47.394" v="34"/>
          <ac:spMkLst>
            <pc:docMk/>
            <pc:sldMk cId="3962583941" sldId="256"/>
            <ac:spMk id="117" creationId="{93591EEA-2945-4D41-8E6E-CB1CEDBBCD59}"/>
          </ac:spMkLst>
        </pc:spChg>
        <pc:spChg chg="add">
          <ac:chgData name="Shripad Ambure" userId="S::shripad.ambure@studenti.unimi.it::bf915f28-0eac-4da9-9c66-0bfc7eea9d73" providerId="AD" clId="Web-{3DCC6CA7-15D1-39EE-6358-3735CC1DBA89}" dt="2022-06-23T12:51:51.082" v="37"/>
          <ac:spMkLst>
            <pc:docMk/>
            <pc:sldMk cId="3962583941" sldId="256"/>
            <ac:spMk id="123" creationId="{0EA710C0-F536-4B31-8D0F-28E2F0893A50}"/>
          </ac:spMkLst>
        </pc:spChg>
        <pc:spChg chg="add">
          <ac:chgData name="Shripad Ambure" userId="S::shripad.ambure@studenti.unimi.it::bf915f28-0eac-4da9-9c66-0bfc7eea9d73" providerId="AD" clId="Web-{3DCC6CA7-15D1-39EE-6358-3735CC1DBA89}" dt="2022-06-23T12:51:51.082" v="37"/>
          <ac:spMkLst>
            <pc:docMk/>
            <pc:sldMk cId="3962583941" sldId="256"/>
            <ac:spMk id="125" creationId="{11EB61F8-34CD-4251-9B31-59AB92843F5F}"/>
          </ac:spMkLst>
        </pc:spChg>
        <pc:spChg chg="add del">
          <ac:chgData name="Shripad Ambure" userId="S::shripad.ambure@studenti.unimi.it::bf915f28-0eac-4da9-9c66-0bfc7eea9d73" providerId="AD" clId="Web-{3DCC6CA7-15D1-39EE-6358-3735CC1DBA89}" dt="2022-06-23T12:51:47.394" v="34"/>
          <ac:spMkLst>
            <pc:docMk/>
            <pc:sldMk cId="3962583941" sldId="256"/>
            <ac:spMk id="126" creationId="{F842A3FA-BE9C-4241-A8C9-AACE4A04F5A9}"/>
          </ac:spMkLst>
        </pc:spChg>
        <pc:spChg chg="add">
          <ac:chgData name="Shripad Ambure" userId="S::shripad.ambure@studenti.unimi.it::bf915f28-0eac-4da9-9c66-0bfc7eea9d73" providerId="AD" clId="Web-{3DCC6CA7-15D1-39EE-6358-3735CC1DBA89}" dt="2022-06-23T12:51:51.082" v="37"/>
          <ac:spMkLst>
            <pc:docMk/>
            <pc:sldMk cId="3962583941" sldId="256"/>
            <ac:spMk id="127" creationId="{033FA5DB-69DC-4137-9264-5F838B99043F}"/>
          </ac:spMkLst>
        </pc:spChg>
        <pc:spChg chg="add">
          <ac:chgData name="Shripad Ambure" userId="S::shripad.ambure@studenti.unimi.it::bf915f28-0eac-4da9-9c66-0bfc7eea9d73" providerId="AD" clId="Web-{3DCC6CA7-15D1-39EE-6358-3735CC1DBA89}" dt="2022-06-23T12:51:51.082" v="37"/>
          <ac:spMkLst>
            <pc:docMk/>
            <pc:sldMk cId="3962583941" sldId="256"/>
            <ac:spMk id="129" creationId="{5E98D956-6B7A-4A94-B508-F7A30E642105}"/>
          </ac:spMkLst>
        </pc:spChg>
        <pc:spChg chg="add del">
          <ac:chgData name="Shripad Ambure" userId="S::shripad.ambure@studenti.unimi.it::bf915f28-0eac-4da9-9c66-0bfc7eea9d73" providerId="AD" clId="Web-{3DCC6CA7-15D1-39EE-6358-3735CC1DBA89}" dt="2022-06-23T12:51:47.394" v="34"/>
          <ac:spMkLst>
            <pc:docMk/>
            <pc:sldMk cId="3962583941" sldId="256"/>
            <ac:spMk id="130" creationId="{FD6FF57B-7FE7-4B12-BA97-C8578B1401FA}"/>
          </ac:spMkLst>
        </pc:spChg>
        <pc:spChg chg="add">
          <ac:chgData name="Shripad Ambure" userId="S::shripad.ambure@studenti.unimi.it::bf915f28-0eac-4da9-9c66-0bfc7eea9d73" providerId="AD" clId="Web-{3DCC6CA7-15D1-39EE-6358-3735CC1DBA89}" dt="2022-06-23T12:51:51.082" v="37"/>
          <ac:spMkLst>
            <pc:docMk/>
            <pc:sldMk cId="3962583941" sldId="256"/>
            <ac:spMk id="131" creationId="{D6A3D2FC-6F98-4157-94A8-7D7FBD56EF86}"/>
          </ac:spMkLst>
        </pc:spChg>
        <pc:spChg chg="add del">
          <ac:chgData name="Shripad Ambure" userId="S::shripad.ambure@studenti.unimi.it::bf915f28-0eac-4da9-9c66-0bfc7eea9d73" providerId="AD" clId="Web-{3DCC6CA7-15D1-39EE-6358-3735CC1DBA89}" dt="2022-06-23T12:51:47.394" v="34"/>
          <ac:spMkLst>
            <pc:docMk/>
            <pc:sldMk cId="3962583941" sldId="256"/>
            <ac:spMk id="132" creationId="{31BAB069-4689-435C-B7B3-4DE5327A0FA7}"/>
          </ac:spMkLst>
        </pc:spChg>
        <pc:spChg chg="add">
          <ac:chgData name="Shripad Ambure" userId="S::shripad.ambure@studenti.unimi.it::bf915f28-0eac-4da9-9c66-0bfc7eea9d73" providerId="AD" clId="Web-{3DCC6CA7-15D1-39EE-6358-3735CC1DBA89}" dt="2022-06-23T12:51:51.082" v="37"/>
          <ac:spMkLst>
            <pc:docMk/>
            <pc:sldMk cId="3962583941" sldId="256"/>
            <ac:spMk id="133" creationId="{17AE16AB-F0AB-4AC3-BD8F-336B5D98CD58}"/>
          </ac:spMkLst>
        </pc:spChg>
        <pc:spChg chg="add del">
          <ac:chgData name="Shripad Ambure" userId="S::shripad.ambure@studenti.unimi.it::bf915f28-0eac-4da9-9c66-0bfc7eea9d73" providerId="AD" clId="Web-{3DCC6CA7-15D1-39EE-6358-3735CC1DBA89}" dt="2022-06-23T12:51:47.394" v="34"/>
          <ac:spMkLst>
            <pc:docMk/>
            <pc:sldMk cId="3962583941" sldId="256"/>
            <ac:spMk id="134" creationId="{A717C63F-F2F7-4D7B-92D5-20B7FF76025A}"/>
          </ac:spMkLst>
        </pc:spChg>
        <pc:spChg chg="add">
          <ac:chgData name="Shripad Ambure" userId="S::shripad.ambure@studenti.unimi.it::bf915f28-0eac-4da9-9c66-0bfc7eea9d73" providerId="AD" clId="Web-{3DCC6CA7-15D1-39EE-6358-3735CC1DBA89}" dt="2022-06-23T12:51:51.082" v="37"/>
          <ac:spMkLst>
            <pc:docMk/>
            <pc:sldMk cId="3962583941" sldId="256"/>
            <ac:spMk id="135" creationId="{6C819BFF-25C5-425C-8CD1-789F7A30D26B}"/>
          </ac:spMkLst>
        </pc:spChg>
        <pc:spChg chg="add">
          <ac:chgData name="Shripad Ambure" userId="S::shripad.ambure@studenti.unimi.it::bf915f28-0eac-4da9-9c66-0bfc7eea9d73" providerId="AD" clId="Web-{3DCC6CA7-15D1-39EE-6358-3735CC1DBA89}" dt="2022-06-23T12:51:51.082" v="37"/>
          <ac:spMkLst>
            <pc:docMk/>
            <pc:sldMk cId="3962583941" sldId="256"/>
            <ac:spMk id="137" creationId="{20BE49C6-06E3-4324-91A8-F25B7DA1D564}"/>
          </ac:spMkLst>
        </pc:spChg>
        <pc:spChg chg="add">
          <ac:chgData name="Shripad Ambure" userId="S::shripad.ambure@studenti.unimi.it::bf915f28-0eac-4da9-9c66-0bfc7eea9d73" providerId="AD" clId="Web-{3DCC6CA7-15D1-39EE-6358-3735CC1DBA89}" dt="2022-06-23T12:51:51.082" v="37"/>
          <ac:spMkLst>
            <pc:docMk/>
            <pc:sldMk cId="3962583941" sldId="256"/>
            <ac:spMk id="139" creationId="{578ABC8A-B58F-4AAE-8F6F-A07EB9D6DDE6}"/>
          </ac:spMkLst>
        </pc:spChg>
        <pc:spChg chg="add del">
          <ac:chgData name="Shripad Ambure" userId="S::shripad.ambure@studenti.unimi.it::bf915f28-0eac-4da9-9c66-0bfc7eea9d73" providerId="AD" clId="Web-{3DCC6CA7-15D1-39EE-6358-3735CC1DBA89}" dt="2022-06-23T12:51:51.050" v="36"/>
          <ac:spMkLst>
            <pc:docMk/>
            <pc:sldMk cId="3962583941" sldId="256"/>
            <ac:spMk id="140" creationId="{9D767E3F-5FD8-43EF-92CC-71463D47E1EE}"/>
          </ac:spMkLst>
        </pc:spChg>
        <pc:spChg chg="add del">
          <ac:chgData name="Shripad Ambure" userId="S::shripad.ambure@studenti.unimi.it::bf915f28-0eac-4da9-9c66-0bfc7eea9d73" providerId="AD" clId="Web-{3DCC6CA7-15D1-39EE-6358-3735CC1DBA89}" dt="2022-06-23T12:51:51.050" v="36"/>
          <ac:spMkLst>
            <pc:docMk/>
            <pc:sldMk cId="3962583941" sldId="256"/>
            <ac:spMk id="141" creationId="{53326BAA-9686-4D37-B702-A459A43F9B06}"/>
          </ac:spMkLst>
        </pc:spChg>
        <pc:spChg chg="add del">
          <ac:chgData name="Shripad Ambure" userId="S::shripad.ambure@studenti.unimi.it::bf915f28-0eac-4da9-9c66-0bfc7eea9d73" providerId="AD" clId="Web-{3DCC6CA7-15D1-39EE-6358-3735CC1DBA89}" dt="2022-06-23T12:51:51.050" v="36"/>
          <ac:spMkLst>
            <pc:docMk/>
            <pc:sldMk cId="3962583941" sldId="256"/>
            <ac:spMk id="142" creationId="{AB330529-CB1E-4112-8F01-435C2E299761}"/>
          </ac:spMkLst>
        </pc:spChg>
        <pc:spChg chg="add">
          <ac:chgData name="Shripad Ambure" userId="S::shripad.ambure@studenti.unimi.it::bf915f28-0eac-4da9-9c66-0bfc7eea9d73" providerId="AD" clId="Web-{3DCC6CA7-15D1-39EE-6358-3735CC1DBA89}" dt="2022-06-23T12:51:51.082" v="37"/>
          <ac:spMkLst>
            <pc:docMk/>
            <pc:sldMk cId="3962583941" sldId="256"/>
            <ac:spMk id="146" creationId="{55D20674-CF0C-4687-81B6-A613F871AF46}"/>
          </ac:spMkLst>
        </pc:spChg>
        <pc:spChg chg="add">
          <ac:chgData name="Shripad Ambure" userId="S::shripad.ambure@studenti.unimi.it::bf915f28-0eac-4da9-9c66-0bfc7eea9d73" providerId="AD" clId="Web-{3DCC6CA7-15D1-39EE-6358-3735CC1DBA89}" dt="2022-06-23T12:51:51.082" v="37"/>
          <ac:spMkLst>
            <pc:docMk/>
            <pc:sldMk cId="3962583941" sldId="256"/>
            <ac:spMk id="147" creationId="{C2BD3211-5B9B-40DA-8BD0-C3426AE78CEE}"/>
          </ac:spMkLst>
        </pc:spChg>
        <pc:spChg chg="add">
          <ac:chgData name="Shripad Ambure" userId="S::shripad.ambure@studenti.unimi.it::bf915f28-0eac-4da9-9c66-0bfc7eea9d73" providerId="AD" clId="Web-{3DCC6CA7-15D1-39EE-6358-3735CC1DBA89}" dt="2022-06-23T12:51:51.082" v="37"/>
          <ac:spMkLst>
            <pc:docMk/>
            <pc:sldMk cId="3962583941" sldId="256"/>
            <ac:spMk id="148" creationId="{AD8121B6-45E6-447F-87B8-58EDD064ED93}"/>
          </ac:spMkLst>
        </pc:spChg>
        <pc:spChg chg="add">
          <ac:chgData name="Shripad Ambure" userId="S::shripad.ambure@studenti.unimi.it::bf915f28-0eac-4da9-9c66-0bfc7eea9d73" providerId="AD" clId="Web-{3DCC6CA7-15D1-39EE-6358-3735CC1DBA89}" dt="2022-06-23T12:51:51.082" v="37"/>
          <ac:spMkLst>
            <pc:docMk/>
            <pc:sldMk cId="3962583941" sldId="256"/>
            <ac:spMk id="149" creationId="{FC95B8E3-CBB0-4A5C-B65B-59C12D44BB27}"/>
          </ac:spMkLst>
        </pc:spChg>
        <pc:grpChg chg="add del">
          <ac:chgData name="Shripad Ambure" userId="S::shripad.ambure@studenti.unimi.it::bf915f28-0eac-4da9-9c66-0bfc7eea9d73" providerId="AD" clId="Web-{3DCC6CA7-15D1-39EE-6358-3735CC1DBA89}" dt="2022-06-23T12:49:20.234" v="2"/>
          <ac:grpSpMkLst>
            <pc:docMk/>
            <pc:sldMk cId="3962583941" sldId="256"/>
            <ac:grpSpMk id="26" creationId="{4592A8CB-0B0A-43A5-86F4-712B0C469671}"/>
          </ac:grpSpMkLst>
        </pc:grpChg>
        <pc:grpChg chg="add del">
          <ac:chgData name="Shripad Ambure" userId="S::shripad.ambure@studenti.unimi.it::bf915f28-0eac-4da9-9c66-0bfc7eea9d73" providerId="AD" clId="Web-{3DCC6CA7-15D1-39EE-6358-3735CC1DBA89}" dt="2022-06-23T12:49:25.859" v="6"/>
          <ac:grpSpMkLst>
            <pc:docMk/>
            <pc:sldMk cId="3962583941" sldId="256"/>
            <ac:grpSpMk id="38" creationId="{4592A8CB-0B0A-43A5-86F4-712B0C469671}"/>
          </ac:grpSpMkLst>
        </pc:grpChg>
        <pc:grpChg chg="add del">
          <ac:chgData name="Shripad Ambure" userId="S::shripad.ambure@studenti.unimi.it::bf915f28-0eac-4da9-9c66-0bfc7eea9d73" providerId="AD" clId="Web-{3DCC6CA7-15D1-39EE-6358-3735CC1DBA89}" dt="2022-06-23T12:49:30.094" v="8"/>
          <ac:grpSpMkLst>
            <pc:docMk/>
            <pc:sldMk cId="3962583941" sldId="256"/>
            <ac:grpSpMk id="60" creationId="{55FA838A-0E6E-4C88-AD16-9F85F559A8AD}"/>
          </ac:grpSpMkLst>
        </pc:grpChg>
        <pc:grpChg chg="add del">
          <ac:chgData name="Shripad Ambure" userId="S::shripad.ambure@studenti.unimi.it::bf915f28-0eac-4da9-9c66-0bfc7eea9d73" providerId="AD" clId="Web-{3DCC6CA7-15D1-39EE-6358-3735CC1DBA89}" dt="2022-06-23T12:49:32.234" v="10"/>
          <ac:grpSpMkLst>
            <pc:docMk/>
            <pc:sldMk cId="3962583941" sldId="256"/>
            <ac:grpSpMk id="71" creationId="{4592A8CB-0B0A-43A5-86F4-712B0C469671}"/>
          </ac:grpSpMkLst>
        </pc:grpChg>
        <pc:grpChg chg="add del">
          <ac:chgData name="Shripad Ambure" userId="S::shripad.ambure@studenti.unimi.it::bf915f28-0eac-4da9-9c66-0bfc7eea9d73" providerId="AD" clId="Web-{3DCC6CA7-15D1-39EE-6358-3735CC1DBA89}" dt="2022-06-23T12:51:51.082" v="37"/>
          <ac:grpSpMkLst>
            <pc:docMk/>
            <pc:sldMk cId="3962583941" sldId="256"/>
            <ac:grpSpMk id="100" creationId="{A1E398F7-5FB6-4ABA-B266-6529CE15C5FF}"/>
          </ac:grpSpMkLst>
        </pc:grpChg>
        <pc:grpChg chg="add del">
          <ac:chgData name="Shripad Ambure" userId="S::shripad.ambure@studenti.unimi.it::bf915f28-0eac-4da9-9c66-0bfc7eea9d73" providerId="AD" clId="Web-{3DCC6CA7-15D1-39EE-6358-3735CC1DBA89}" dt="2022-06-23T12:51:47.394" v="34"/>
          <ac:grpSpMkLst>
            <pc:docMk/>
            <pc:sldMk cId="3962583941" sldId="256"/>
            <ac:grpSpMk id="119" creationId="{531B6EAA-A594-4F51-BED7-7A9C42D48363}"/>
          </ac:grpSpMkLst>
        </pc:grpChg>
        <pc:grpChg chg="add del">
          <ac:chgData name="Shripad Ambure" userId="S::shripad.ambure@studenti.unimi.it::bf915f28-0eac-4da9-9c66-0bfc7eea9d73" providerId="AD" clId="Web-{3DCC6CA7-15D1-39EE-6358-3735CC1DBA89}" dt="2022-06-23T12:51:51.050" v="36"/>
          <ac:grpSpMkLst>
            <pc:docMk/>
            <pc:sldMk cId="3962583941" sldId="256"/>
            <ac:grpSpMk id="121" creationId="{A6BAEEFE-5A15-4E44-B100-CFD7F5D6D059}"/>
          </ac:grpSpMkLst>
        </pc:grpChg>
        <pc:picChg chg="mod ord">
          <ac:chgData name="Shripad Ambure" userId="S::shripad.ambure@studenti.unimi.it::bf915f28-0eac-4da9-9c66-0bfc7eea9d73" providerId="AD" clId="Web-{3DCC6CA7-15D1-39EE-6358-3735CC1DBA89}" dt="2022-06-23T12:51:51.082" v="37"/>
          <ac:picMkLst>
            <pc:docMk/>
            <pc:sldMk cId="3962583941" sldId="256"/>
            <ac:picMk id="4" creationId="{F887AEC6-4100-8E2F-233F-5631A87F8E1F}"/>
          </ac:picMkLst>
        </pc:picChg>
        <pc:picChg chg="del">
          <ac:chgData name="Shripad Ambure" userId="S::shripad.ambure@studenti.unimi.it::bf915f28-0eac-4da9-9c66-0bfc7eea9d73" providerId="AD" clId="Web-{3DCC6CA7-15D1-39EE-6358-3735CC1DBA89}" dt="2022-06-23T12:49:03.484" v="0"/>
          <ac:picMkLst>
            <pc:docMk/>
            <pc:sldMk cId="3962583941" sldId="256"/>
            <ac:picMk id="5" creationId="{E316CF12-C192-46A4-3567-BFF8AF5693B6}"/>
          </ac:picMkLst>
        </pc:picChg>
        <pc:picChg chg="add del">
          <ac:chgData name="Shripad Ambure" userId="S::shripad.ambure@studenti.unimi.it::bf915f28-0eac-4da9-9c66-0bfc7eea9d73" providerId="AD" clId="Web-{3DCC6CA7-15D1-39EE-6358-3735CC1DBA89}" dt="2022-06-23T12:51:51.082" v="37"/>
          <ac:picMkLst>
            <pc:docMk/>
            <pc:sldMk cId="3962583941" sldId="256"/>
            <ac:picMk id="108" creationId="{9168CCEE-D11E-4A0E-9A18-A9CD9BEBDB89}"/>
          </ac:picMkLst>
        </pc:picChg>
        <pc:picChg chg="add del">
          <ac:chgData name="Shripad Ambure" userId="S::shripad.ambure@studenti.unimi.it::bf915f28-0eac-4da9-9c66-0bfc7eea9d73" providerId="AD" clId="Web-{3DCC6CA7-15D1-39EE-6358-3735CC1DBA89}" dt="2022-06-23T12:51:51.082" v="37"/>
          <ac:picMkLst>
            <pc:docMk/>
            <pc:sldMk cId="3962583941" sldId="256"/>
            <ac:picMk id="110" creationId="{84659B91-3482-43F3-A527-623F993D48A9}"/>
          </ac:picMkLst>
        </pc:picChg>
        <pc:picChg chg="add del">
          <ac:chgData name="Shripad Ambure" userId="S::shripad.ambure@studenti.unimi.it::bf915f28-0eac-4da9-9c66-0bfc7eea9d73" providerId="AD" clId="Web-{3DCC6CA7-15D1-39EE-6358-3735CC1DBA89}" dt="2022-06-23T12:51:47.394" v="34"/>
          <ac:picMkLst>
            <pc:docMk/>
            <pc:sldMk cId="3962583941" sldId="256"/>
            <ac:picMk id="128" creationId="{8B2965F9-94B5-4281-803E-214FFC2D47C1}"/>
          </ac:picMkLst>
        </pc:picChg>
        <pc:picChg chg="add del">
          <ac:chgData name="Shripad Ambure" userId="S::shripad.ambure@studenti.unimi.it::bf915f28-0eac-4da9-9c66-0bfc7eea9d73" providerId="AD" clId="Web-{3DCC6CA7-15D1-39EE-6358-3735CC1DBA89}" dt="2022-06-23T12:51:47.394" v="34"/>
          <ac:picMkLst>
            <pc:docMk/>
            <pc:sldMk cId="3962583941" sldId="256"/>
            <ac:picMk id="136" creationId="{B377F711-29D1-4612-BEB3-DE322E7F7740}"/>
          </ac:picMkLst>
        </pc:picChg>
        <pc:picChg chg="add del">
          <ac:chgData name="Shripad Ambure" userId="S::shripad.ambure@studenti.unimi.it::bf915f28-0eac-4da9-9c66-0bfc7eea9d73" providerId="AD" clId="Web-{3DCC6CA7-15D1-39EE-6358-3735CC1DBA89}" dt="2022-06-23T12:51:47.394" v="34"/>
          <ac:picMkLst>
            <pc:docMk/>
            <pc:sldMk cId="3962583941" sldId="256"/>
            <ac:picMk id="138" creationId="{56FAE9F7-9291-4659-BF14-E00CC12FA446}"/>
          </ac:picMkLst>
        </pc:picChg>
        <pc:cxnChg chg="add del">
          <ac:chgData name="Shripad Ambure" userId="S::shripad.ambure@studenti.unimi.it::bf915f28-0eac-4da9-9c66-0bfc7eea9d73" providerId="AD" clId="Web-{3DCC6CA7-15D1-39EE-6358-3735CC1DBA89}" dt="2022-06-23T12:49:40.641" v="13"/>
          <ac:cxnSpMkLst>
            <pc:docMk/>
            <pc:sldMk cId="3962583941" sldId="256"/>
            <ac:cxnSpMk id="13" creationId="{56020367-4FD5-4596-8E10-C5F095CD8DBF}"/>
          </ac:cxnSpMkLst>
        </pc:cxnChg>
      </pc:sldChg>
      <pc:sldMasterChg chg="add del addSldLayout delSldLayout">
        <pc:chgData name="Shripad Ambure" userId="S::shripad.ambure@studenti.unimi.it::bf915f28-0eac-4da9-9c66-0bfc7eea9d73" providerId="AD" clId="Web-{3DCC6CA7-15D1-39EE-6358-3735CC1DBA89}" dt="2022-06-23T12:49:40.641" v="13"/>
        <pc:sldMasterMkLst>
          <pc:docMk/>
          <pc:sldMasterMk cId="993485100" sldId="2147483699"/>
        </pc:sldMasterMkLst>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343570919" sldId="2147483688"/>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3376406860" sldId="2147483689"/>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242714990" sldId="2147483690"/>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4136896091" sldId="2147483691"/>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1240939210" sldId="2147483692"/>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3805618793" sldId="2147483693"/>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1838235135" sldId="2147483694"/>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1066926808" sldId="2147483695"/>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2620231491" sldId="2147483696"/>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2101901777" sldId="2147483697"/>
          </pc:sldLayoutMkLst>
        </pc:sldLayoutChg>
        <pc:sldLayoutChg chg="add del">
          <pc:chgData name="Shripad Ambure" userId="S::shripad.ambure@studenti.unimi.it::bf915f28-0eac-4da9-9c66-0bfc7eea9d73" providerId="AD" clId="Web-{3DCC6CA7-15D1-39EE-6358-3735CC1DBA89}" dt="2022-06-23T12:49:40.641" v="13"/>
          <pc:sldLayoutMkLst>
            <pc:docMk/>
            <pc:sldMasterMk cId="993485100" sldId="2147483699"/>
            <pc:sldLayoutMk cId="4183429983" sldId="2147483698"/>
          </pc:sldLayoutMkLst>
        </pc:sldLayoutChg>
      </pc:sldMasterChg>
      <pc:sldMasterChg chg="add del addSldLayout delSldLayout">
        <pc:chgData name="Shripad Ambure" userId="S::shripad.ambure@studenti.unimi.it::bf915f28-0eac-4da9-9c66-0bfc7eea9d73" providerId="AD" clId="Web-{3DCC6CA7-15D1-39EE-6358-3735CC1DBA89}" dt="2022-06-23T12:51:00.549" v="28"/>
        <pc:sldMasterMkLst>
          <pc:docMk/>
          <pc:sldMasterMk cId="4215845039" sldId="2147483723"/>
        </pc:sldMasterMkLst>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1459927731" sldId="2147483712"/>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2810461002" sldId="2147483713"/>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1851810478" sldId="2147483714"/>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3342592730" sldId="2147483715"/>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3502548623" sldId="2147483716"/>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3986113007" sldId="2147483717"/>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242811923" sldId="2147483718"/>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4068784743" sldId="2147483719"/>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657934428" sldId="2147483720"/>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1657895060" sldId="2147483721"/>
          </pc:sldLayoutMkLst>
        </pc:sldLayoutChg>
        <pc:sldLayoutChg chg="add del">
          <pc:chgData name="Shripad Ambure" userId="S::shripad.ambure@studenti.unimi.it::bf915f28-0eac-4da9-9c66-0bfc7eea9d73" providerId="AD" clId="Web-{3DCC6CA7-15D1-39EE-6358-3735CC1DBA89}" dt="2022-06-23T12:51:00.549" v="28"/>
          <pc:sldLayoutMkLst>
            <pc:docMk/>
            <pc:sldMasterMk cId="4215845039" sldId="2147483723"/>
            <pc:sldLayoutMk cId="1297081714" sldId="2147483722"/>
          </pc:sldLayoutMkLst>
        </pc:sldLayoutChg>
      </pc:sldMasterChg>
      <pc:sldMasterChg chg="add del addSldLayout delSldLayout">
        <pc:chgData name="Shripad Ambure" userId="S::shripad.ambure@studenti.unimi.it::bf915f28-0eac-4da9-9c66-0bfc7eea9d73" providerId="AD" clId="Web-{3DCC6CA7-15D1-39EE-6358-3735CC1DBA89}" dt="2022-06-23T12:49:40.563" v="12"/>
        <pc:sldMasterMkLst>
          <pc:docMk/>
          <pc:sldMasterMk cId="2942561469" sldId="2147483736"/>
        </pc:sldMasterMkLst>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2890224603" sldId="2147483725"/>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3861666441" sldId="2147483726"/>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2539386453" sldId="2147483727"/>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4142563018" sldId="2147483728"/>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41043146" sldId="2147483729"/>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1646805973" sldId="2147483730"/>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4210027631" sldId="2147483731"/>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346911435" sldId="2147483732"/>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612634445" sldId="2147483733"/>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146465780" sldId="2147483734"/>
          </pc:sldLayoutMkLst>
        </pc:sldLayoutChg>
        <pc:sldLayoutChg chg="add del">
          <pc:chgData name="Shripad Ambure" userId="S::shripad.ambure@studenti.unimi.it::bf915f28-0eac-4da9-9c66-0bfc7eea9d73" providerId="AD" clId="Web-{3DCC6CA7-15D1-39EE-6358-3735CC1DBA89}" dt="2022-06-23T12:49:40.563" v="12"/>
          <pc:sldLayoutMkLst>
            <pc:docMk/>
            <pc:sldMasterMk cId="2942561469" sldId="2147483736"/>
            <pc:sldLayoutMk cId="3655025411" sldId="2147483735"/>
          </pc:sldLayoutMkLst>
        </pc:sldLayoutChg>
      </pc:sldMasterChg>
      <pc:sldMasterChg chg="add del addSldLayout delSldLayout">
        <pc:chgData name="Shripad Ambure" userId="S::shripad.ambure@studenti.unimi.it::bf915f28-0eac-4da9-9c66-0bfc7eea9d73" providerId="AD" clId="Web-{3DCC6CA7-15D1-39EE-6358-3735CC1DBA89}" dt="2022-06-23T12:49:24.062" v="4"/>
        <pc:sldMasterMkLst>
          <pc:docMk/>
          <pc:sldMasterMk cId="3287986075" sldId="2147483749"/>
        </pc:sldMasterMkLst>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1240680344" sldId="2147483738"/>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4018410268" sldId="2147483739"/>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2726016346" sldId="2147483740"/>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197076875" sldId="2147483741"/>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1296935438" sldId="2147483742"/>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1866332205" sldId="2147483743"/>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3150380553" sldId="2147483744"/>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859326890" sldId="2147483745"/>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3648025540" sldId="2147483746"/>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175146318" sldId="2147483747"/>
          </pc:sldLayoutMkLst>
        </pc:sldLayoutChg>
        <pc:sldLayoutChg chg="add del">
          <pc:chgData name="Shripad Ambure" userId="S::shripad.ambure@studenti.unimi.it::bf915f28-0eac-4da9-9c66-0bfc7eea9d73" providerId="AD" clId="Web-{3DCC6CA7-15D1-39EE-6358-3735CC1DBA89}" dt="2022-06-23T12:49:24.062" v="4"/>
          <pc:sldLayoutMkLst>
            <pc:docMk/>
            <pc:sldMasterMk cId="3287986075" sldId="2147483749"/>
            <pc:sldLayoutMk cId="2908776825" sldId="2147483748"/>
          </pc:sldLayoutMkLst>
        </pc:sldLayoutChg>
      </pc:sldMasterChg>
      <pc:sldMasterChg chg="add del addSldLayout delSldLayout">
        <pc:chgData name="Shripad Ambure" userId="S::shripad.ambure@studenti.unimi.it::bf915f28-0eac-4da9-9c66-0bfc7eea9d73" providerId="AD" clId="Web-{3DCC6CA7-15D1-39EE-6358-3735CC1DBA89}" dt="2022-06-23T12:51:20.425" v="30"/>
        <pc:sldMasterMkLst>
          <pc:docMk/>
          <pc:sldMasterMk cId="352337585" sldId="2147483773"/>
        </pc:sldMasterMkLst>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2857795076" sldId="2147483762"/>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1603339792" sldId="2147483763"/>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906395792" sldId="2147483764"/>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3176907554" sldId="2147483765"/>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2027877232" sldId="2147483766"/>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1558696875" sldId="2147483767"/>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1458463463" sldId="2147483768"/>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1547497276" sldId="2147483769"/>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388807036" sldId="2147483770"/>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983056272" sldId="2147483771"/>
          </pc:sldLayoutMkLst>
        </pc:sldLayoutChg>
        <pc:sldLayoutChg chg="add del">
          <pc:chgData name="Shripad Ambure" userId="S::shripad.ambure@studenti.unimi.it::bf915f28-0eac-4da9-9c66-0bfc7eea9d73" providerId="AD" clId="Web-{3DCC6CA7-15D1-39EE-6358-3735CC1DBA89}" dt="2022-06-23T12:51:20.425" v="30"/>
          <pc:sldLayoutMkLst>
            <pc:docMk/>
            <pc:sldMasterMk cId="352337585" sldId="2147483773"/>
            <pc:sldLayoutMk cId="885825340" sldId="2147483772"/>
          </pc:sldLayoutMkLst>
        </pc:sldLayoutChg>
      </pc:sldMasterChg>
      <pc:sldMasterChg chg="add del addSldLayout delSldLayout">
        <pc:chgData name="Shripad Ambure" userId="S::shripad.ambure@studenti.unimi.it::bf915f28-0eac-4da9-9c66-0bfc7eea9d73" providerId="AD" clId="Web-{3DCC6CA7-15D1-39EE-6358-3735CC1DBA89}" dt="2022-06-23T12:49:30.094" v="8"/>
        <pc:sldMasterMkLst>
          <pc:docMk/>
          <pc:sldMasterMk cId="2814042222" sldId="2147483775"/>
        </pc:sldMasterMkLst>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308970751" sldId="2147483764"/>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2878492167" sldId="2147483765"/>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1144550632" sldId="2147483766"/>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3596300080" sldId="2147483767"/>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3413047916" sldId="2147483768"/>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4074915474" sldId="2147483769"/>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1825195303" sldId="2147483770"/>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2207420104" sldId="2147483771"/>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1740273277" sldId="2147483772"/>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839648246" sldId="2147483773"/>
          </pc:sldLayoutMkLst>
        </pc:sldLayoutChg>
        <pc:sldLayoutChg chg="add del">
          <pc:chgData name="Shripad Ambure" userId="S::shripad.ambure@studenti.unimi.it::bf915f28-0eac-4da9-9c66-0bfc7eea9d73" providerId="AD" clId="Web-{3DCC6CA7-15D1-39EE-6358-3735CC1DBA89}" dt="2022-06-23T12:49:30.094" v="8"/>
          <pc:sldLayoutMkLst>
            <pc:docMk/>
            <pc:sldMasterMk cId="2814042222" sldId="2147483775"/>
            <pc:sldLayoutMk cId="1262114700" sldId="2147483774"/>
          </pc:sldLayoutMkLst>
        </pc:sldLayoutChg>
      </pc:sldMasterChg>
      <pc:sldMasterChg chg="add del addSldLayout delSldLayout">
        <pc:chgData name="Shripad Ambure" userId="S::shripad.ambure@studenti.unimi.it::bf915f28-0eac-4da9-9c66-0bfc7eea9d73" providerId="AD" clId="Web-{3DCC6CA7-15D1-39EE-6358-3735CC1DBA89}" dt="2022-06-23T12:49:32.234" v="10"/>
        <pc:sldMasterMkLst>
          <pc:docMk/>
          <pc:sldMasterMk cId="3385917527" sldId="2147483788"/>
        </pc:sldMasterMkLst>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3843765441" sldId="2147483777"/>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3063677851" sldId="2147483778"/>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438325323" sldId="2147483779"/>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935038476" sldId="2147483780"/>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2715856019" sldId="2147483781"/>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1349412592" sldId="2147483782"/>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1375475670" sldId="2147483783"/>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1829546688" sldId="2147483784"/>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3535539546" sldId="2147483785"/>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4274143737" sldId="2147483786"/>
          </pc:sldLayoutMkLst>
        </pc:sldLayoutChg>
        <pc:sldLayoutChg chg="add del">
          <pc:chgData name="Shripad Ambure" userId="S::shripad.ambure@studenti.unimi.it::bf915f28-0eac-4da9-9c66-0bfc7eea9d73" providerId="AD" clId="Web-{3DCC6CA7-15D1-39EE-6358-3735CC1DBA89}" dt="2022-06-23T12:49:32.234" v="10"/>
          <pc:sldLayoutMkLst>
            <pc:docMk/>
            <pc:sldMasterMk cId="3385917527" sldId="2147483788"/>
            <pc:sldLayoutMk cId="2382306185" sldId="2147483787"/>
          </pc:sldLayoutMkLst>
        </pc:sldLayoutChg>
      </pc:sldMasterChg>
      <pc:sldMasterChg chg="add addSldLayout">
        <pc:chgData name="Shripad Ambure" userId="S::shripad.ambure@studenti.unimi.it::bf915f28-0eac-4da9-9c66-0bfc7eea9d73" providerId="AD" clId="Web-{3DCC6CA7-15D1-39EE-6358-3735CC1DBA89}" dt="2022-06-23T12:51:20.425" v="30"/>
        <pc:sldMasterMkLst>
          <pc:docMk/>
          <pc:sldMasterMk cId="3929450510" sldId="2147483811"/>
        </pc:sldMasterMkLst>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3481570117" sldId="2147483800"/>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1561774201" sldId="2147483801"/>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1835631050" sldId="2147483802"/>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946297744" sldId="2147483803"/>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3027509190" sldId="2147483804"/>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884845503" sldId="2147483805"/>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3945208777" sldId="2147483806"/>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681015987" sldId="2147483807"/>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1791471011" sldId="2147483808"/>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1290973619" sldId="2147483809"/>
          </pc:sldLayoutMkLst>
        </pc:sldLayoutChg>
        <pc:sldLayoutChg chg="add">
          <pc:chgData name="Shripad Ambure" userId="S::shripad.ambure@studenti.unimi.it::bf915f28-0eac-4da9-9c66-0bfc7eea9d73" providerId="AD" clId="Web-{3DCC6CA7-15D1-39EE-6358-3735CC1DBA89}" dt="2022-06-23T12:51:20.425" v="30"/>
          <pc:sldLayoutMkLst>
            <pc:docMk/>
            <pc:sldMasterMk cId="3929450510" sldId="2147483811"/>
            <pc:sldLayoutMk cId="1552810815" sldId="2147483810"/>
          </pc:sldLayoutMkLst>
        </pc:sldLayoutChg>
      </pc:sldMasterChg>
    </pc:docChg>
  </pc:docChgLst>
  <pc:docChgLst>
    <pc:chgData name="Shripad Ambure" userId="bf915f28-0eac-4da9-9c66-0bfc7eea9d73" providerId="ADAL" clId="{FA58DFE0-600B-4E5E-B9E0-EE3BCEB4D873}"/>
    <pc:docChg chg="undo custSel addSld delSld modSld sldOrd">
      <pc:chgData name="Shripad Ambure" userId="bf915f28-0eac-4da9-9c66-0bfc7eea9d73" providerId="ADAL" clId="{FA58DFE0-600B-4E5E-B9E0-EE3BCEB4D873}" dt="2022-06-25T06:40:42.954" v="2759" actId="12"/>
      <pc:docMkLst>
        <pc:docMk/>
      </pc:docMkLst>
      <pc:sldChg chg="modSp mod">
        <pc:chgData name="Shripad Ambure" userId="bf915f28-0eac-4da9-9c66-0bfc7eea9d73" providerId="ADAL" clId="{FA58DFE0-600B-4E5E-B9E0-EE3BCEB4D873}" dt="2022-06-23T14:33:57.612" v="25" actId="115"/>
        <pc:sldMkLst>
          <pc:docMk/>
          <pc:sldMk cId="3962583941" sldId="256"/>
        </pc:sldMkLst>
        <pc:spChg chg="mod">
          <ac:chgData name="Shripad Ambure" userId="bf915f28-0eac-4da9-9c66-0bfc7eea9d73" providerId="ADAL" clId="{FA58DFE0-600B-4E5E-B9E0-EE3BCEB4D873}" dt="2022-06-23T14:33:57.612" v="25" actId="115"/>
          <ac:spMkLst>
            <pc:docMk/>
            <pc:sldMk cId="3962583941" sldId="256"/>
            <ac:spMk id="2" creationId="{00000000-0000-0000-0000-000000000000}"/>
          </ac:spMkLst>
        </pc:spChg>
      </pc:sldChg>
      <pc:sldChg chg="addSp delSp modSp new mod ord setBg">
        <pc:chgData name="Shripad Ambure" userId="bf915f28-0eac-4da9-9c66-0bfc7eea9d73" providerId="ADAL" clId="{FA58DFE0-600B-4E5E-B9E0-EE3BCEB4D873}" dt="2022-06-25T04:29:48.251" v="1611" actId="1076"/>
        <pc:sldMkLst>
          <pc:docMk/>
          <pc:sldMk cId="3081279257" sldId="257"/>
        </pc:sldMkLst>
        <pc:spChg chg="add del">
          <ac:chgData name="Shripad Ambure" userId="bf915f28-0eac-4da9-9c66-0bfc7eea9d73" providerId="ADAL" clId="{FA58DFE0-600B-4E5E-B9E0-EE3BCEB4D873}" dt="2022-06-23T14:37:26.445" v="37" actId="26606"/>
          <ac:spMkLst>
            <pc:docMk/>
            <pc:sldMk cId="3081279257" sldId="257"/>
            <ac:spMk id="2" creationId="{369C2A7E-C37E-0F90-8FBA-B0DD104E5BC2}"/>
          </ac:spMkLst>
        </pc:spChg>
        <pc:spChg chg="del">
          <ac:chgData name="Shripad Ambure" userId="bf915f28-0eac-4da9-9c66-0bfc7eea9d73" providerId="ADAL" clId="{FA58DFE0-600B-4E5E-B9E0-EE3BCEB4D873}" dt="2022-06-23T14:36:51.129" v="26" actId="931"/>
          <ac:spMkLst>
            <pc:docMk/>
            <pc:sldMk cId="3081279257" sldId="257"/>
            <ac:spMk id="3" creationId="{92A5AF27-6065-1CA0-3863-1CF1A9646CA1}"/>
          </ac:spMkLst>
        </pc:spChg>
        <pc:spChg chg="add del">
          <ac:chgData name="Shripad Ambure" userId="bf915f28-0eac-4da9-9c66-0bfc7eea9d73" providerId="ADAL" clId="{FA58DFE0-600B-4E5E-B9E0-EE3BCEB4D873}" dt="2022-06-23T14:38:13.979" v="44" actId="26606"/>
          <ac:spMkLst>
            <pc:docMk/>
            <pc:sldMk cId="3081279257" sldId="257"/>
            <ac:spMk id="9" creationId="{0B6CF79F-4232-3878-ABD5-B978F484628D}"/>
          </ac:spMkLst>
        </pc:spChg>
        <pc:spChg chg="add del">
          <ac:chgData name="Shripad Ambure" userId="bf915f28-0eac-4da9-9c66-0bfc7eea9d73" providerId="ADAL" clId="{FA58DFE0-600B-4E5E-B9E0-EE3BCEB4D873}" dt="2022-06-23T14:37:07.767" v="30" actId="26606"/>
          <ac:spMkLst>
            <pc:docMk/>
            <pc:sldMk cId="3081279257" sldId="257"/>
            <ac:spMk id="10" creationId="{99B5B3C5-A599-465B-B2B9-866E8B2087CE}"/>
          </ac:spMkLst>
        </pc:spChg>
        <pc:spChg chg="add del">
          <ac:chgData name="Shripad Ambure" userId="bf915f28-0eac-4da9-9c66-0bfc7eea9d73" providerId="ADAL" clId="{FA58DFE0-600B-4E5E-B9E0-EE3BCEB4D873}" dt="2022-06-23T14:37:07.767" v="30" actId="26606"/>
          <ac:spMkLst>
            <pc:docMk/>
            <pc:sldMk cId="3081279257" sldId="257"/>
            <ac:spMk id="12" creationId="{25C84982-7DD0-43B1-8A2D-BFA4DF1B4E60}"/>
          </ac:spMkLst>
        </pc:spChg>
        <pc:spChg chg="add del">
          <ac:chgData name="Shripad Ambure" userId="bf915f28-0eac-4da9-9c66-0bfc7eea9d73" providerId="ADAL" clId="{FA58DFE0-600B-4E5E-B9E0-EE3BCEB4D873}" dt="2022-06-23T14:37:07.767" v="30" actId="26606"/>
          <ac:spMkLst>
            <pc:docMk/>
            <pc:sldMk cId="3081279257" sldId="257"/>
            <ac:spMk id="31" creationId="{B7818AA9-82F7-46F6-8A83-1A6258163B48}"/>
          </ac:spMkLst>
        </pc:spChg>
        <pc:spChg chg="add del">
          <ac:chgData name="Shripad Ambure" userId="bf915f28-0eac-4da9-9c66-0bfc7eea9d73" providerId="ADAL" clId="{FA58DFE0-600B-4E5E-B9E0-EE3BCEB4D873}" dt="2022-06-23T14:37:22.912" v="32" actId="26606"/>
          <ac:spMkLst>
            <pc:docMk/>
            <pc:sldMk cId="3081279257" sldId="257"/>
            <ac:spMk id="43" creationId="{5484E33B-84C6-44AB-B37B-AD40DD864397}"/>
          </ac:spMkLst>
        </pc:spChg>
        <pc:spChg chg="add del">
          <ac:chgData name="Shripad Ambure" userId="bf915f28-0eac-4da9-9c66-0bfc7eea9d73" providerId="ADAL" clId="{FA58DFE0-600B-4E5E-B9E0-EE3BCEB4D873}" dt="2022-06-23T14:37:22.912" v="32" actId="26606"/>
          <ac:spMkLst>
            <pc:docMk/>
            <pc:sldMk cId="3081279257" sldId="257"/>
            <ac:spMk id="44" creationId="{99B5B3C5-A599-465B-B2B9-866E8B2087CE}"/>
          </ac:spMkLst>
        </pc:spChg>
        <pc:spChg chg="add del">
          <ac:chgData name="Shripad Ambure" userId="bf915f28-0eac-4da9-9c66-0bfc7eea9d73" providerId="ADAL" clId="{FA58DFE0-600B-4E5E-B9E0-EE3BCEB4D873}" dt="2022-06-23T14:37:22.912" v="32" actId="26606"/>
          <ac:spMkLst>
            <pc:docMk/>
            <pc:sldMk cId="3081279257" sldId="257"/>
            <ac:spMk id="45" creationId="{032C2FFF-1C26-4710-B2B8-9DB486DAE135}"/>
          </ac:spMkLst>
        </pc:spChg>
        <pc:spChg chg="add del">
          <ac:chgData name="Shripad Ambure" userId="bf915f28-0eac-4da9-9c66-0bfc7eea9d73" providerId="ADAL" clId="{FA58DFE0-600B-4E5E-B9E0-EE3BCEB4D873}" dt="2022-06-23T14:37:22.912" v="32" actId="26606"/>
          <ac:spMkLst>
            <pc:docMk/>
            <pc:sldMk cId="3081279257" sldId="257"/>
            <ac:spMk id="46" creationId="{25C84982-7DD0-43B1-8A2D-BFA4DF1B4E60}"/>
          </ac:spMkLst>
        </pc:spChg>
        <pc:spChg chg="add del">
          <ac:chgData name="Shripad Ambure" userId="bf915f28-0eac-4da9-9c66-0bfc7eea9d73" providerId="ADAL" clId="{FA58DFE0-600B-4E5E-B9E0-EE3BCEB4D873}" dt="2022-06-23T14:37:22.912" v="32" actId="26606"/>
          <ac:spMkLst>
            <pc:docMk/>
            <pc:sldMk cId="3081279257" sldId="257"/>
            <ac:spMk id="47" creationId="{F6D50462-DF3B-4889-8D2A-9B6BE774163C}"/>
          </ac:spMkLst>
        </pc:spChg>
        <pc:spChg chg="add del">
          <ac:chgData name="Shripad Ambure" userId="bf915f28-0eac-4da9-9c66-0bfc7eea9d73" providerId="ADAL" clId="{FA58DFE0-600B-4E5E-B9E0-EE3BCEB4D873}" dt="2022-06-23T14:37:22.912" v="32" actId="26606"/>
          <ac:spMkLst>
            <pc:docMk/>
            <pc:sldMk cId="3081279257" sldId="257"/>
            <ac:spMk id="49" creationId="{A4661B72-AE95-451D-822D-E19815CF12F6}"/>
          </ac:spMkLst>
        </pc:spChg>
        <pc:spChg chg="add del">
          <ac:chgData name="Shripad Ambure" userId="bf915f28-0eac-4da9-9c66-0bfc7eea9d73" providerId="ADAL" clId="{FA58DFE0-600B-4E5E-B9E0-EE3BCEB4D873}" dt="2022-06-23T14:37:22.912" v="32" actId="26606"/>
          <ac:spMkLst>
            <pc:docMk/>
            <pc:sldMk cId="3081279257" sldId="257"/>
            <ac:spMk id="65" creationId="{94DA0203-BFB4-49DB-A205-51AD7549D42A}"/>
          </ac:spMkLst>
        </pc:spChg>
        <pc:spChg chg="add del">
          <ac:chgData name="Shripad Ambure" userId="bf915f28-0eac-4da9-9c66-0bfc7eea9d73" providerId="ADAL" clId="{FA58DFE0-600B-4E5E-B9E0-EE3BCEB4D873}" dt="2022-06-23T14:37:22.912" v="32" actId="26606"/>
          <ac:spMkLst>
            <pc:docMk/>
            <pc:sldMk cId="3081279257" sldId="257"/>
            <ac:spMk id="66" creationId="{652F1BB8-9F6C-45D6-898D-65348D26BFCC}"/>
          </ac:spMkLst>
        </pc:spChg>
        <pc:spChg chg="add del">
          <ac:chgData name="Shripad Ambure" userId="bf915f28-0eac-4da9-9c66-0bfc7eea9d73" providerId="ADAL" clId="{FA58DFE0-600B-4E5E-B9E0-EE3BCEB4D873}" dt="2022-06-23T14:37:22.912" v="32" actId="26606"/>
          <ac:spMkLst>
            <pc:docMk/>
            <pc:sldMk cId="3081279257" sldId="257"/>
            <ac:spMk id="67" creationId="{369C2A7E-C37E-0F90-8FBA-B0DD104E5BC2}"/>
          </ac:spMkLst>
        </pc:spChg>
        <pc:spChg chg="add del">
          <ac:chgData name="Shripad Ambure" userId="bf915f28-0eac-4da9-9c66-0bfc7eea9d73" providerId="ADAL" clId="{FA58DFE0-600B-4E5E-B9E0-EE3BCEB4D873}" dt="2022-06-23T14:37:22.912" v="32" actId="26606"/>
          <ac:spMkLst>
            <pc:docMk/>
            <pc:sldMk cId="3081279257" sldId="257"/>
            <ac:spMk id="68" creationId="{DA09ABEB-FBB2-4784-AB42-132C2B7B86EA}"/>
          </ac:spMkLst>
        </pc:spChg>
        <pc:spChg chg="add del">
          <ac:chgData name="Shripad Ambure" userId="bf915f28-0eac-4da9-9c66-0bfc7eea9d73" providerId="ADAL" clId="{FA58DFE0-600B-4E5E-B9E0-EE3BCEB4D873}" dt="2022-06-23T14:37:22.912" v="32" actId="26606"/>
          <ac:spMkLst>
            <pc:docMk/>
            <pc:sldMk cId="3081279257" sldId="257"/>
            <ac:spMk id="69" creationId="{4E19B7D6-ACF5-4FD5-9847-AA489F05BBCB}"/>
          </ac:spMkLst>
        </pc:spChg>
        <pc:spChg chg="add del">
          <ac:chgData name="Shripad Ambure" userId="bf915f28-0eac-4da9-9c66-0bfc7eea9d73" providerId="ADAL" clId="{FA58DFE0-600B-4E5E-B9E0-EE3BCEB4D873}" dt="2022-06-23T14:37:22.912" v="32" actId="26606"/>
          <ac:spMkLst>
            <pc:docMk/>
            <pc:sldMk cId="3081279257" sldId="257"/>
            <ac:spMk id="70" creationId="{2DC3951C-8573-4092-BB1C-895AB62DC18A}"/>
          </ac:spMkLst>
        </pc:spChg>
        <pc:spChg chg="add del">
          <ac:chgData name="Shripad Ambure" userId="bf915f28-0eac-4da9-9c66-0bfc7eea9d73" providerId="ADAL" clId="{FA58DFE0-600B-4E5E-B9E0-EE3BCEB4D873}" dt="2022-06-23T14:37:22.912" v="32" actId="26606"/>
          <ac:spMkLst>
            <pc:docMk/>
            <pc:sldMk cId="3081279257" sldId="257"/>
            <ac:spMk id="71" creationId="{D897F30D-1513-46A2-A047-AEC827A0ED77}"/>
          </ac:spMkLst>
        </pc:spChg>
        <pc:spChg chg="add del">
          <ac:chgData name="Shripad Ambure" userId="bf915f28-0eac-4da9-9c66-0bfc7eea9d73" providerId="ADAL" clId="{FA58DFE0-600B-4E5E-B9E0-EE3BCEB4D873}" dt="2022-06-23T14:37:24.337" v="34" actId="26606"/>
          <ac:spMkLst>
            <pc:docMk/>
            <pc:sldMk cId="3081279257" sldId="257"/>
            <ac:spMk id="73" creationId="{99B5B3C5-A599-465B-B2B9-866E8B2087CE}"/>
          </ac:spMkLst>
        </pc:spChg>
        <pc:spChg chg="add del">
          <ac:chgData name="Shripad Ambure" userId="bf915f28-0eac-4da9-9c66-0bfc7eea9d73" providerId="ADAL" clId="{FA58DFE0-600B-4E5E-B9E0-EE3BCEB4D873}" dt="2022-06-23T14:37:24.337" v="34" actId="26606"/>
          <ac:spMkLst>
            <pc:docMk/>
            <pc:sldMk cId="3081279257" sldId="257"/>
            <ac:spMk id="74" creationId="{25C84982-7DD0-43B1-8A2D-BFA4DF1B4E60}"/>
          </ac:spMkLst>
        </pc:spChg>
        <pc:spChg chg="add del">
          <ac:chgData name="Shripad Ambure" userId="bf915f28-0eac-4da9-9c66-0bfc7eea9d73" providerId="ADAL" clId="{FA58DFE0-600B-4E5E-B9E0-EE3BCEB4D873}" dt="2022-06-23T14:37:24.337" v="34" actId="26606"/>
          <ac:spMkLst>
            <pc:docMk/>
            <pc:sldMk cId="3081279257" sldId="257"/>
            <ac:spMk id="76" creationId="{B7818AA9-82F7-46F6-8A83-1A6258163B48}"/>
          </ac:spMkLst>
        </pc:spChg>
        <pc:spChg chg="add del">
          <ac:chgData name="Shripad Ambure" userId="bf915f28-0eac-4da9-9c66-0bfc7eea9d73" providerId="ADAL" clId="{FA58DFE0-600B-4E5E-B9E0-EE3BCEB4D873}" dt="2022-06-23T14:37:26.411" v="36" actId="26606"/>
          <ac:spMkLst>
            <pc:docMk/>
            <pc:sldMk cId="3081279257" sldId="257"/>
            <ac:spMk id="79" creationId="{99B5B3C5-A599-465B-B2B9-866E8B2087CE}"/>
          </ac:spMkLst>
        </pc:spChg>
        <pc:spChg chg="add del">
          <ac:chgData name="Shripad Ambure" userId="bf915f28-0eac-4da9-9c66-0bfc7eea9d73" providerId="ADAL" clId="{FA58DFE0-600B-4E5E-B9E0-EE3BCEB4D873}" dt="2022-06-23T14:37:26.411" v="36" actId="26606"/>
          <ac:spMkLst>
            <pc:docMk/>
            <pc:sldMk cId="3081279257" sldId="257"/>
            <ac:spMk id="80" creationId="{25C84982-7DD0-43B1-8A2D-BFA4DF1B4E60}"/>
          </ac:spMkLst>
        </pc:spChg>
        <pc:spChg chg="add del">
          <ac:chgData name="Shripad Ambure" userId="bf915f28-0eac-4da9-9c66-0bfc7eea9d73" providerId="ADAL" clId="{FA58DFE0-600B-4E5E-B9E0-EE3BCEB4D873}" dt="2022-06-23T14:37:26.411" v="36" actId="26606"/>
          <ac:spMkLst>
            <pc:docMk/>
            <pc:sldMk cId="3081279257" sldId="257"/>
            <ac:spMk id="97" creationId="{B7818AA9-82F7-46F6-8A83-1A6258163B48}"/>
          </ac:spMkLst>
        </pc:spChg>
        <pc:spChg chg="add del">
          <ac:chgData name="Shripad Ambure" userId="bf915f28-0eac-4da9-9c66-0bfc7eea9d73" providerId="ADAL" clId="{FA58DFE0-600B-4E5E-B9E0-EE3BCEB4D873}" dt="2022-06-23T14:38:13.979" v="44" actId="26606"/>
          <ac:spMkLst>
            <pc:docMk/>
            <pc:sldMk cId="3081279257" sldId="257"/>
            <ac:spMk id="99" creationId="{458183E0-58D3-4C7F-97F0-2494113B38F6}"/>
          </ac:spMkLst>
        </pc:spChg>
        <pc:spChg chg="add del">
          <ac:chgData name="Shripad Ambure" userId="bf915f28-0eac-4da9-9c66-0bfc7eea9d73" providerId="ADAL" clId="{FA58DFE0-600B-4E5E-B9E0-EE3BCEB4D873}" dt="2022-06-23T14:38:13.979" v="44" actId="26606"/>
          <ac:spMkLst>
            <pc:docMk/>
            <pc:sldMk cId="3081279257" sldId="257"/>
            <ac:spMk id="100" creationId="{493D7220-9A41-4B89-8A05-2E854925EDA1}"/>
          </ac:spMkLst>
        </pc:spChg>
        <pc:spChg chg="add mod">
          <ac:chgData name="Shripad Ambure" userId="bf915f28-0eac-4da9-9c66-0bfc7eea9d73" providerId="ADAL" clId="{FA58DFE0-600B-4E5E-B9E0-EE3BCEB4D873}" dt="2022-06-25T04:28:46.906" v="1608" actId="20577"/>
          <ac:spMkLst>
            <pc:docMk/>
            <pc:sldMk cId="3081279257" sldId="257"/>
            <ac:spMk id="101" creationId="{369C2A7E-C37E-0F90-8FBA-B0DD104E5BC2}"/>
          </ac:spMkLst>
        </pc:spChg>
        <pc:spChg chg="add del">
          <ac:chgData name="Shripad Ambure" userId="bf915f28-0eac-4da9-9c66-0bfc7eea9d73" providerId="ADAL" clId="{FA58DFE0-600B-4E5E-B9E0-EE3BCEB4D873}" dt="2022-06-23T14:38:04.399" v="41" actId="26606"/>
          <ac:spMkLst>
            <pc:docMk/>
            <pc:sldMk cId="3081279257" sldId="257"/>
            <ac:spMk id="106" creationId="{99B5B3C5-A599-465B-B2B9-866E8B2087CE}"/>
          </ac:spMkLst>
        </pc:spChg>
        <pc:spChg chg="add del">
          <ac:chgData name="Shripad Ambure" userId="bf915f28-0eac-4da9-9c66-0bfc7eea9d73" providerId="ADAL" clId="{FA58DFE0-600B-4E5E-B9E0-EE3BCEB4D873}" dt="2022-06-23T14:38:04.399" v="41" actId="26606"/>
          <ac:spMkLst>
            <pc:docMk/>
            <pc:sldMk cId="3081279257" sldId="257"/>
            <ac:spMk id="108" creationId="{25C84982-7DD0-43B1-8A2D-BFA4DF1B4E60}"/>
          </ac:spMkLst>
        </pc:spChg>
        <pc:spChg chg="add del">
          <ac:chgData name="Shripad Ambure" userId="bf915f28-0eac-4da9-9c66-0bfc7eea9d73" providerId="ADAL" clId="{FA58DFE0-600B-4E5E-B9E0-EE3BCEB4D873}" dt="2022-06-23T14:38:04.399" v="41" actId="26606"/>
          <ac:spMkLst>
            <pc:docMk/>
            <pc:sldMk cId="3081279257" sldId="257"/>
            <ac:spMk id="127" creationId="{94DA0203-BFB4-49DB-A205-51AD7549D42A}"/>
          </ac:spMkLst>
        </pc:spChg>
        <pc:spChg chg="add del">
          <ac:chgData name="Shripad Ambure" userId="bf915f28-0eac-4da9-9c66-0bfc7eea9d73" providerId="ADAL" clId="{FA58DFE0-600B-4E5E-B9E0-EE3BCEB4D873}" dt="2022-06-23T14:38:04.399" v="41" actId="26606"/>
          <ac:spMkLst>
            <pc:docMk/>
            <pc:sldMk cId="3081279257" sldId="257"/>
            <ac:spMk id="129" creationId="{652F1BB8-9F6C-45D6-898D-65348D26BFCC}"/>
          </ac:spMkLst>
        </pc:spChg>
        <pc:spChg chg="add del">
          <ac:chgData name="Shripad Ambure" userId="bf915f28-0eac-4da9-9c66-0bfc7eea9d73" providerId="ADAL" clId="{FA58DFE0-600B-4E5E-B9E0-EE3BCEB4D873}" dt="2022-06-23T14:38:04.399" v="41" actId="26606"/>
          <ac:spMkLst>
            <pc:docMk/>
            <pc:sldMk cId="3081279257" sldId="257"/>
            <ac:spMk id="131" creationId="{DA09ABEB-FBB2-4784-AB42-132C2B7B86EA}"/>
          </ac:spMkLst>
        </pc:spChg>
        <pc:spChg chg="add del">
          <ac:chgData name="Shripad Ambure" userId="bf915f28-0eac-4da9-9c66-0bfc7eea9d73" providerId="ADAL" clId="{FA58DFE0-600B-4E5E-B9E0-EE3BCEB4D873}" dt="2022-06-23T14:38:04.399" v="41" actId="26606"/>
          <ac:spMkLst>
            <pc:docMk/>
            <pc:sldMk cId="3081279257" sldId="257"/>
            <ac:spMk id="133" creationId="{4E19B7D6-ACF5-4FD5-9847-AA489F05BBCB}"/>
          </ac:spMkLst>
        </pc:spChg>
        <pc:spChg chg="add del">
          <ac:chgData name="Shripad Ambure" userId="bf915f28-0eac-4da9-9c66-0bfc7eea9d73" providerId="ADAL" clId="{FA58DFE0-600B-4E5E-B9E0-EE3BCEB4D873}" dt="2022-06-23T14:38:04.399" v="41" actId="26606"/>
          <ac:spMkLst>
            <pc:docMk/>
            <pc:sldMk cId="3081279257" sldId="257"/>
            <ac:spMk id="135" creationId="{2DC3951C-8573-4092-BB1C-895AB62DC18A}"/>
          </ac:spMkLst>
        </pc:spChg>
        <pc:spChg chg="add del">
          <ac:chgData name="Shripad Ambure" userId="bf915f28-0eac-4da9-9c66-0bfc7eea9d73" providerId="ADAL" clId="{FA58DFE0-600B-4E5E-B9E0-EE3BCEB4D873}" dt="2022-06-23T14:38:04.399" v="41" actId="26606"/>
          <ac:spMkLst>
            <pc:docMk/>
            <pc:sldMk cId="3081279257" sldId="257"/>
            <ac:spMk id="137" creationId="{D897F30D-1513-46A2-A047-AEC827A0ED77}"/>
          </ac:spMkLst>
        </pc:spChg>
        <pc:spChg chg="add del">
          <ac:chgData name="Shripad Ambure" userId="bf915f28-0eac-4da9-9c66-0bfc7eea9d73" providerId="ADAL" clId="{FA58DFE0-600B-4E5E-B9E0-EE3BCEB4D873}" dt="2022-06-23T14:38:04.399" v="41" actId="26606"/>
          <ac:spMkLst>
            <pc:docMk/>
            <pc:sldMk cId="3081279257" sldId="257"/>
            <ac:spMk id="139" creationId="{5484E33B-84C6-44AB-B37B-AD40DD864397}"/>
          </ac:spMkLst>
        </pc:spChg>
        <pc:spChg chg="add del">
          <ac:chgData name="Shripad Ambure" userId="bf915f28-0eac-4da9-9c66-0bfc7eea9d73" providerId="ADAL" clId="{FA58DFE0-600B-4E5E-B9E0-EE3BCEB4D873}" dt="2022-06-23T14:38:04.399" v="41" actId="26606"/>
          <ac:spMkLst>
            <pc:docMk/>
            <pc:sldMk cId="3081279257" sldId="257"/>
            <ac:spMk id="141" creationId="{032C2FFF-1C26-4710-B2B8-9DB486DAE135}"/>
          </ac:spMkLst>
        </pc:spChg>
        <pc:spChg chg="add del">
          <ac:chgData name="Shripad Ambure" userId="bf915f28-0eac-4da9-9c66-0bfc7eea9d73" providerId="ADAL" clId="{FA58DFE0-600B-4E5E-B9E0-EE3BCEB4D873}" dt="2022-06-23T14:38:04.399" v="41" actId="26606"/>
          <ac:spMkLst>
            <pc:docMk/>
            <pc:sldMk cId="3081279257" sldId="257"/>
            <ac:spMk id="143" creationId="{F6D50462-DF3B-4889-8D2A-9B6BE774163C}"/>
          </ac:spMkLst>
        </pc:spChg>
        <pc:spChg chg="add del">
          <ac:chgData name="Shripad Ambure" userId="bf915f28-0eac-4da9-9c66-0bfc7eea9d73" providerId="ADAL" clId="{FA58DFE0-600B-4E5E-B9E0-EE3BCEB4D873}" dt="2022-06-23T14:38:04.399" v="41" actId="26606"/>
          <ac:spMkLst>
            <pc:docMk/>
            <pc:sldMk cId="3081279257" sldId="257"/>
            <ac:spMk id="145" creationId="{A4661B72-AE95-451D-822D-E19815CF12F6}"/>
          </ac:spMkLst>
        </pc:spChg>
        <pc:spChg chg="add del">
          <ac:chgData name="Shripad Ambure" userId="bf915f28-0eac-4da9-9c66-0bfc7eea9d73" providerId="ADAL" clId="{FA58DFE0-600B-4E5E-B9E0-EE3BCEB4D873}" dt="2022-06-23T14:38:13.944" v="43" actId="26606"/>
          <ac:spMkLst>
            <pc:docMk/>
            <pc:sldMk cId="3081279257" sldId="257"/>
            <ac:spMk id="147" creationId="{BB4ECDFC-8958-4B83-B01F-58AEFB867BAF}"/>
          </ac:spMkLst>
        </pc:spChg>
        <pc:spChg chg="add del">
          <ac:chgData name="Shripad Ambure" userId="bf915f28-0eac-4da9-9c66-0bfc7eea9d73" providerId="ADAL" clId="{FA58DFE0-600B-4E5E-B9E0-EE3BCEB4D873}" dt="2022-06-23T14:38:13.944" v="43" actId="26606"/>
          <ac:spMkLst>
            <pc:docMk/>
            <pc:sldMk cId="3081279257" sldId="257"/>
            <ac:spMk id="148" creationId="{C1D68778-F94A-4C5B-9118-3B992BB975DD}"/>
          </ac:spMkLst>
        </pc:spChg>
        <pc:spChg chg="add del">
          <ac:chgData name="Shripad Ambure" userId="bf915f28-0eac-4da9-9c66-0bfc7eea9d73" providerId="ADAL" clId="{FA58DFE0-600B-4E5E-B9E0-EE3BCEB4D873}" dt="2022-06-23T14:38:13.944" v="43" actId="26606"/>
          <ac:spMkLst>
            <pc:docMk/>
            <pc:sldMk cId="3081279257" sldId="257"/>
            <ac:spMk id="149" creationId="{0B6CF79F-4232-3878-ABD5-B978F484628D}"/>
          </ac:spMkLst>
        </pc:spChg>
        <pc:spChg chg="add del">
          <ac:chgData name="Shripad Ambure" userId="bf915f28-0eac-4da9-9c66-0bfc7eea9d73" providerId="ADAL" clId="{FA58DFE0-600B-4E5E-B9E0-EE3BCEB4D873}" dt="2022-06-24T07:22:58.855" v="1152" actId="26606"/>
          <ac:spMkLst>
            <pc:docMk/>
            <pc:sldMk cId="3081279257" sldId="257"/>
            <ac:spMk id="157" creationId="{99B5B3C5-A599-465B-B2B9-866E8B2087CE}"/>
          </ac:spMkLst>
        </pc:spChg>
        <pc:spChg chg="add del">
          <ac:chgData name="Shripad Ambure" userId="bf915f28-0eac-4da9-9c66-0bfc7eea9d73" providerId="ADAL" clId="{FA58DFE0-600B-4E5E-B9E0-EE3BCEB4D873}" dt="2022-06-24T07:22:58.855" v="1152" actId="26606"/>
          <ac:spMkLst>
            <pc:docMk/>
            <pc:sldMk cId="3081279257" sldId="257"/>
            <ac:spMk id="158" creationId="{25C84982-7DD0-43B1-8A2D-BFA4DF1B4E60}"/>
          </ac:spMkLst>
        </pc:spChg>
        <pc:spChg chg="add del">
          <ac:chgData name="Shripad Ambure" userId="bf915f28-0eac-4da9-9c66-0bfc7eea9d73" providerId="ADAL" clId="{FA58DFE0-600B-4E5E-B9E0-EE3BCEB4D873}" dt="2022-06-24T07:22:58.855" v="1152" actId="26606"/>
          <ac:spMkLst>
            <pc:docMk/>
            <pc:sldMk cId="3081279257" sldId="257"/>
            <ac:spMk id="160" creationId="{D6A5485D-4AF6-47BA-8BB1-44D0639B9FA6}"/>
          </ac:spMkLst>
        </pc:spChg>
        <pc:spChg chg="add del">
          <ac:chgData name="Shripad Ambure" userId="bf915f28-0eac-4da9-9c66-0bfc7eea9d73" providerId="ADAL" clId="{FA58DFE0-600B-4E5E-B9E0-EE3BCEB4D873}" dt="2022-06-24T07:22:58.855" v="1152" actId="26606"/>
          <ac:spMkLst>
            <pc:docMk/>
            <pc:sldMk cId="3081279257" sldId="257"/>
            <ac:spMk id="161" creationId="{E9B141D4-C8D6-48AA-95E4-9D7277D2A93D}"/>
          </ac:spMkLst>
        </pc:spChg>
        <pc:spChg chg="add del">
          <ac:chgData name="Shripad Ambure" userId="bf915f28-0eac-4da9-9c66-0bfc7eea9d73" providerId="ADAL" clId="{FA58DFE0-600B-4E5E-B9E0-EE3BCEB4D873}" dt="2022-06-24T07:22:58.855" v="1152" actId="26606"/>
          <ac:spMkLst>
            <pc:docMk/>
            <pc:sldMk cId="3081279257" sldId="257"/>
            <ac:spMk id="162" creationId="{9150435D-CA82-40CE-954B-EAF77FB12920}"/>
          </ac:spMkLst>
        </pc:spChg>
        <pc:spChg chg="add del">
          <ac:chgData name="Shripad Ambure" userId="bf915f28-0eac-4da9-9c66-0bfc7eea9d73" providerId="ADAL" clId="{FA58DFE0-600B-4E5E-B9E0-EE3BCEB4D873}" dt="2022-06-24T07:22:58.855" v="1152" actId="26606"/>
          <ac:spMkLst>
            <pc:docMk/>
            <pc:sldMk cId="3081279257" sldId="257"/>
            <ac:spMk id="163" creationId="{F384E378-44EE-43CF-80E1-ECE2AF785894}"/>
          </ac:spMkLst>
        </pc:spChg>
        <pc:spChg chg="add del">
          <ac:chgData name="Shripad Ambure" userId="bf915f28-0eac-4da9-9c66-0bfc7eea9d73" providerId="ADAL" clId="{FA58DFE0-600B-4E5E-B9E0-EE3BCEB4D873}" dt="2022-06-24T07:22:58.855" v="1152" actId="26606"/>
          <ac:spMkLst>
            <pc:docMk/>
            <pc:sldMk cId="3081279257" sldId="257"/>
            <ac:spMk id="164" creationId="{58606AA2-E69C-4A42-8D9F-E9747752DDDE}"/>
          </ac:spMkLst>
        </pc:spChg>
        <pc:spChg chg="add del">
          <ac:chgData name="Shripad Ambure" userId="bf915f28-0eac-4da9-9c66-0bfc7eea9d73" providerId="ADAL" clId="{FA58DFE0-600B-4E5E-B9E0-EE3BCEB4D873}" dt="2022-06-24T07:22:58.855" v="1152" actId="26606"/>
          <ac:spMkLst>
            <pc:docMk/>
            <pc:sldMk cId="3081279257" sldId="257"/>
            <ac:spMk id="165" creationId="{8D56DBB4-69C9-48F4-94E5-3F0B9E8D7662}"/>
          </ac:spMkLst>
        </pc:spChg>
        <pc:spChg chg="add del">
          <ac:chgData name="Shripad Ambure" userId="bf915f28-0eac-4da9-9c66-0bfc7eea9d73" providerId="ADAL" clId="{FA58DFE0-600B-4E5E-B9E0-EE3BCEB4D873}" dt="2022-06-24T07:22:58.855" v="1152" actId="26606"/>
          <ac:spMkLst>
            <pc:docMk/>
            <pc:sldMk cId="3081279257" sldId="257"/>
            <ac:spMk id="166" creationId="{772E76EB-531B-4745-BE92-4AE3CFF5F21E}"/>
          </ac:spMkLst>
        </pc:spChg>
        <pc:spChg chg="add del">
          <ac:chgData name="Shripad Ambure" userId="bf915f28-0eac-4da9-9c66-0bfc7eea9d73" providerId="ADAL" clId="{FA58DFE0-600B-4E5E-B9E0-EE3BCEB4D873}" dt="2022-06-24T07:22:58.855" v="1152" actId="26606"/>
          <ac:spMkLst>
            <pc:docMk/>
            <pc:sldMk cId="3081279257" sldId="257"/>
            <ac:spMk id="167" creationId="{DC16CFC8-F3C3-4765-9768-9F10E6B531C6}"/>
          </ac:spMkLst>
        </pc:spChg>
        <pc:spChg chg="add del">
          <ac:chgData name="Shripad Ambure" userId="bf915f28-0eac-4da9-9c66-0bfc7eea9d73" providerId="ADAL" clId="{FA58DFE0-600B-4E5E-B9E0-EE3BCEB4D873}" dt="2022-06-24T07:22:58.855" v="1152" actId="26606"/>
          <ac:spMkLst>
            <pc:docMk/>
            <pc:sldMk cId="3081279257" sldId="257"/>
            <ac:spMk id="168" creationId="{F868898F-D22E-4E6A-8DD3-FE24FF0F73CC}"/>
          </ac:spMkLst>
        </pc:spChg>
        <pc:spChg chg="add del">
          <ac:chgData name="Shripad Ambure" userId="bf915f28-0eac-4da9-9c66-0bfc7eea9d73" providerId="ADAL" clId="{FA58DFE0-600B-4E5E-B9E0-EE3BCEB4D873}" dt="2022-06-24T07:22:58.855" v="1152" actId="26606"/>
          <ac:spMkLst>
            <pc:docMk/>
            <pc:sldMk cId="3081279257" sldId="257"/>
            <ac:spMk id="169" creationId="{21B65DAB-5A32-48EC-A4A4-64E6D1CD0B4B}"/>
          </ac:spMkLst>
        </pc:spChg>
        <pc:spChg chg="add del">
          <ac:chgData name="Shripad Ambure" userId="bf915f28-0eac-4da9-9c66-0bfc7eea9d73" providerId="ADAL" clId="{FA58DFE0-600B-4E5E-B9E0-EE3BCEB4D873}" dt="2022-06-24T07:22:58.855" v="1152" actId="26606"/>
          <ac:spMkLst>
            <pc:docMk/>
            <pc:sldMk cId="3081279257" sldId="257"/>
            <ac:spMk id="170" creationId="{08EC2A46-C18F-4863-B4EB-B7B873FD0226}"/>
          </ac:spMkLst>
        </pc:spChg>
        <pc:spChg chg="add del">
          <ac:chgData name="Shripad Ambure" userId="bf915f28-0eac-4da9-9c66-0bfc7eea9d73" providerId="ADAL" clId="{FA58DFE0-600B-4E5E-B9E0-EE3BCEB4D873}" dt="2022-06-24T07:22:58.855" v="1152" actId="26606"/>
          <ac:spMkLst>
            <pc:docMk/>
            <pc:sldMk cId="3081279257" sldId="257"/>
            <ac:spMk id="171" creationId="{CE8EA60C-5FEB-439D-82C1-E1A33B9ED97C}"/>
          </ac:spMkLst>
        </pc:spChg>
        <pc:spChg chg="add del">
          <ac:chgData name="Shripad Ambure" userId="bf915f28-0eac-4da9-9c66-0bfc7eea9d73" providerId="ADAL" clId="{FA58DFE0-600B-4E5E-B9E0-EE3BCEB4D873}" dt="2022-06-24T07:22:58.855" v="1152" actId="26606"/>
          <ac:spMkLst>
            <pc:docMk/>
            <pc:sldMk cId="3081279257" sldId="257"/>
            <ac:spMk id="172" creationId="{4BD9DC6E-71EF-4302-BD87-C70C8AFCB7D8}"/>
          </ac:spMkLst>
        </pc:spChg>
        <pc:spChg chg="add del">
          <ac:chgData name="Shripad Ambure" userId="bf915f28-0eac-4da9-9c66-0bfc7eea9d73" providerId="ADAL" clId="{FA58DFE0-600B-4E5E-B9E0-EE3BCEB4D873}" dt="2022-06-24T07:22:58.855" v="1152" actId="26606"/>
          <ac:spMkLst>
            <pc:docMk/>
            <pc:sldMk cId="3081279257" sldId="257"/>
            <ac:spMk id="173" creationId="{71CABA3D-675F-405D-9552-216F2DDD1285}"/>
          </ac:spMkLst>
        </pc:spChg>
        <pc:spChg chg="add del">
          <ac:chgData name="Shripad Ambure" userId="bf915f28-0eac-4da9-9c66-0bfc7eea9d73" providerId="ADAL" clId="{FA58DFE0-600B-4E5E-B9E0-EE3BCEB4D873}" dt="2022-06-24T07:22:16.701" v="1147" actId="26606"/>
          <ac:spMkLst>
            <pc:docMk/>
            <pc:sldMk cId="3081279257" sldId="257"/>
            <ac:spMk id="177" creationId="{8ABC2A97-11C4-08F4-618A-2A1A144F4C89}"/>
          </ac:spMkLst>
        </pc:spChg>
        <pc:spChg chg="add del">
          <ac:chgData name="Shripad Ambure" userId="bf915f28-0eac-4da9-9c66-0bfc7eea9d73" providerId="ADAL" clId="{FA58DFE0-600B-4E5E-B9E0-EE3BCEB4D873}" dt="2022-06-24T07:22:16.701" v="1147" actId="26606"/>
          <ac:spMkLst>
            <pc:docMk/>
            <pc:sldMk cId="3081279257" sldId="257"/>
            <ac:spMk id="180" creationId="{BB4ECDFC-8958-4B83-B01F-58AEFB867BAF}"/>
          </ac:spMkLst>
        </pc:spChg>
        <pc:spChg chg="add del">
          <ac:chgData name="Shripad Ambure" userId="bf915f28-0eac-4da9-9c66-0bfc7eea9d73" providerId="ADAL" clId="{FA58DFE0-600B-4E5E-B9E0-EE3BCEB4D873}" dt="2022-06-24T07:22:16.701" v="1147" actId="26606"/>
          <ac:spMkLst>
            <pc:docMk/>
            <pc:sldMk cId="3081279257" sldId="257"/>
            <ac:spMk id="182" creationId="{C1D68778-F94A-4C5B-9118-3B992BB975DD}"/>
          </ac:spMkLst>
        </pc:spChg>
        <pc:spChg chg="add del">
          <ac:chgData name="Shripad Ambure" userId="bf915f28-0eac-4da9-9c66-0bfc7eea9d73" providerId="ADAL" clId="{FA58DFE0-600B-4E5E-B9E0-EE3BCEB4D873}" dt="2022-06-24T07:22:58.830" v="1151" actId="26606"/>
          <ac:spMkLst>
            <pc:docMk/>
            <pc:sldMk cId="3081279257" sldId="257"/>
            <ac:spMk id="190" creationId="{A419A7E2-0698-4FEF-A4DB-E337876009CC}"/>
          </ac:spMkLst>
        </pc:spChg>
        <pc:spChg chg="add del">
          <ac:chgData name="Shripad Ambure" userId="bf915f28-0eac-4da9-9c66-0bfc7eea9d73" providerId="ADAL" clId="{FA58DFE0-600B-4E5E-B9E0-EE3BCEB4D873}" dt="2022-06-24T07:22:20.541" v="1149" actId="26606"/>
          <ac:spMkLst>
            <pc:docMk/>
            <pc:sldMk cId="3081279257" sldId="257"/>
            <ac:spMk id="191" creationId="{F596E531-7430-4087-BC87-6EBBD9F5BB53}"/>
          </ac:spMkLst>
        </pc:spChg>
        <pc:spChg chg="add del">
          <ac:chgData name="Shripad Ambure" userId="bf915f28-0eac-4da9-9c66-0bfc7eea9d73" providerId="ADAL" clId="{FA58DFE0-600B-4E5E-B9E0-EE3BCEB4D873}" dt="2022-06-24T07:22:20.541" v="1149" actId="26606"/>
          <ac:spMkLst>
            <pc:docMk/>
            <pc:sldMk cId="3081279257" sldId="257"/>
            <ac:spMk id="192" creationId="{3761DBE9-7FE6-4545-A3E3-3CB13BEFBE41}"/>
          </ac:spMkLst>
        </pc:spChg>
        <pc:spChg chg="add del">
          <ac:chgData name="Shripad Ambure" userId="bf915f28-0eac-4da9-9c66-0bfc7eea9d73" providerId="ADAL" clId="{FA58DFE0-600B-4E5E-B9E0-EE3BCEB4D873}" dt="2022-06-24T07:22:20.541" v="1149" actId="26606"/>
          <ac:spMkLst>
            <pc:docMk/>
            <pc:sldMk cId="3081279257" sldId="257"/>
            <ac:spMk id="193" creationId="{DFFADBD6-DF99-C9A0-FA10-9EACB624FBCF}"/>
          </ac:spMkLst>
        </pc:spChg>
        <pc:spChg chg="add del">
          <ac:chgData name="Shripad Ambure" userId="bf915f28-0eac-4da9-9c66-0bfc7eea9d73" providerId="ADAL" clId="{FA58DFE0-600B-4E5E-B9E0-EE3BCEB4D873}" dt="2022-06-24T07:22:58.830" v="1151" actId="26606"/>
          <ac:spMkLst>
            <pc:docMk/>
            <pc:sldMk cId="3081279257" sldId="257"/>
            <ac:spMk id="201" creationId="{2BAAE733-5830-4749-BF05-48553257C489}"/>
          </ac:spMkLst>
        </pc:spChg>
        <pc:spChg chg="add del">
          <ac:chgData name="Shripad Ambure" userId="bf915f28-0eac-4da9-9c66-0bfc7eea9d73" providerId="ADAL" clId="{FA58DFE0-600B-4E5E-B9E0-EE3BCEB4D873}" dt="2022-06-24T07:22:58.830" v="1151" actId="26606"/>
          <ac:spMkLst>
            <pc:docMk/>
            <pc:sldMk cId="3081279257" sldId="257"/>
            <ac:spMk id="202" creationId="{22850350-D759-47A0-A2FA-8B445C6D9D20}"/>
          </ac:spMkLst>
        </pc:spChg>
        <pc:spChg chg="add del">
          <ac:chgData name="Shripad Ambure" userId="bf915f28-0eac-4da9-9c66-0bfc7eea9d73" providerId="ADAL" clId="{FA58DFE0-600B-4E5E-B9E0-EE3BCEB4D873}" dt="2022-06-24T07:22:58.830" v="1151" actId="26606"/>
          <ac:spMkLst>
            <pc:docMk/>
            <pc:sldMk cId="3081279257" sldId="257"/>
            <ac:spMk id="203" creationId="{5C6EE0D7-6F2B-B27C-72F9-F366E25CE03E}"/>
          </ac:spMkLst>
        </pc:spChg>
        <pc:spChg chg="add">
          <ac:chgData name="Shripad Ambure" userId="bf915f28-0eac-4da9-9c66-0bfc7eea9d73" providerId="ADAL" clId="{FA58DFE0-600B-4E5E-B9E0-EE3BCEB4D873}" dt="2022-06-24T07:22:58.855" v="1152" actId="26606"/>
          <ac:spMkLst>
            <pc:docMk/>
            <pc:sldMk cId="3081279257" sldId="257"/>
            <ac:spMk id="208" creationId="{4D47D7CD-06A5-4710-B816-F23F56C52C16}"/>
          </ac:spMkLst>
        </pc:spChg>
        <pc:spChg chg="add">
          <ac:chgData name="Shripad Ambure" userId="bf915f28-0eac-4da9-9c66-0bfc7eea9d73" providerId="ADAL" clId="{FA58DFE0-600B-4E5E-B9E0-EE3BCEB4D873}" dt="2022-06-24T07:22:58.855" v="1152" actId="26606"/>
          <ac:spMkLst>
            <pc:docMk/>
            <pc:sldMk cId="3081279257" sldId="257"/>
            <ac:spMk id="209" creationId="{8058D9C7-7C50-4582-9A60-0569A536A190}"/>
          </ac:spMkLst>
        </pc:spChg>
        <pc:spChg chg="add mod">
          <ac:chgData name="Shripad Ambure" userId="bf915f28-0eac-4da9-9c66-0bfc7eea9d73" providerId="ADAL" clId="{FA58DFE0-600B-4E5E-B9E0-EE3BCEB4D873}" dt="2022-06-25T04:29:48.251" v="1611" actId="1076"/>
          <ac:spMkLst>
            <pc:docMk/>
            <pc:sldMk cId="3081279257" sldId="257"/>
            <ac:spMk id="210" creationId="{2D2B7EDA-934D-3644-5F5D-35F0A296E399}"/>
          </ac:spMkLst>
        </pc:spChg>
        <pc:grpChg chg="add del">
          <ac:chgData name="Shripad Ambure" userId="bf915f28-0eac-4da9-9c66-0bfc7eea9d73" providerId="ADAL" clId="{FA58DFE0-600B-4E5E-B9E0-EE3BCEB4D873}" dt="2022-06-23T14:37:07.767" v="30" actId="26606"/>
          <ac:grpSpMkLst>
            <pc:docMk/>
            <pc:sldMk cId="3081279257" sldId="257"/>
            <ac:grpSpMk id="14" creationId="{1D912E1C-3BBA-42F0-A3EE-FEC382E7230A}"/>
          </ac:grpSpMkLst>
        </pc:grpChg>
        <pc:grpChg chg="add del">
          <ac:chgData name="Shripad Ambure" userId="bf915f28-0eac-4da9-9c66-0bfc7eea9d73" providerId="ADAL" clId="{FA58DFE0-600B-4E5E-B9E0-EE3BCEB4D873}" dt="2022-06-23T14:38:13.979" v="44" actId="26606"/>
          <ac:grpSpMkLst>
            <pc:docMk/>
            <pc:sldMk cId="3081279257" sldId="257"/>
            <ac:grpSpMk id="16" creationId="{C1F869AB-954B-4EAB-8260-60AE9C8D0C6F}"/>
          </ac:grpSpMkLst>
        </pc:grpChg>
        <pc:grpChg chg="add del">
          <ac:chgData name="Shripad Ambure" userId="bf915f28-0eac-4da9-9c66-0bfc7eea9d73" providerId="ADAL" clId="{FA58DFE0-600B-4E5E-B9E0-EE3BCEB4D873}" dt="2022-06-23T14:37:07.767" v="30" actId="26606"/>
          <ac:grpSpMkLst>
            <pc:docMk/>
            <pc:sldMk cId="3081279257" sldId="257"/>
            <ac:grpSpMk id="33" creationId="{FCEBDFAC-E3E5-4883-8BE7-B43474AE3BB3}"/>
          </ac:grpSpMkLst>
        </pc:grpChg>
        <pc:grpChg chg="add del">
          <ac:chgData name="Shripad Ambure" userId="bf915f28-0eac-4da9-9c66-0bfc7eea9d73" providerId="ADAL" clId="{FA58DFE0-600B-4E5E-B9E0-EE3BCEB4D873}" dt="2022-06-23T14:37:22.912" v="32" actId="26606"/>
          <ac:grpSpMkLst>
            <pc:docMk/>
            <pc:sldMk cId="3081279257" sldId="257"/>
            <ac:grpSpMk id="48" creationId="{1D912E1C-3BBA-42F0-A3EE-FEC382E7230A}"/>
          </ac:grpSpMkLst>
        </pc:grpChg>
        <pc:grpChg chg="add del">
          <ac:chgData name="Shripad Ambure" userId="bf915f28-0eac-4da9-9c66-0bfc7eea9d73" providerId="ADAL" clId="{FA58DFE0-600B-4E5E-B9E0-EE3BCEB4D873}" dt="2022-06-23T14:37:24.337" v="34" actId="26606"/>
          <ac:grpSpMkLst>
            <pc:docMk/>
            <pc:sldMk cId="3081279257" sldId="257"/>
            <ac:grpSpMk id="75" creationId="{1D912E1C-3BBA-42F0-A3EE-FEC382E7230A}"/>
          </ac:grpSpMkLst>
        </pc:grpChg>
        <pc:grpChg chg="add del">
          <ac:chgData name="Shripad Ambure" userId="bf915f28-0eac-4da9-9c66-0bfc7eea9d73" providerId="ADAL" clId="{FA58DFE0-600B-4E5E-B9E0-EE3BCEB4D873}" dt="2022-06-23T14:37:24.337" v="34" actId="26606"/>
          <ac:grpSpMkLst>
            <pc:docMk/>
            <pc:sldMk cId="3081279257" sldId="257"/>
            <ac:grpSpMk id="77" creationId="{FCEBDFAC-E3E5-4883-8BE7-B43474AE3BB3}"/>
          </ac:grpSpMkLst>
        </pc:grpChg>
        <pc:grpChg chg="add del">
          <ac:chgData name="Shripad Ambure" userId="bf915f28-0eac-4da9-9c66-0bfc7eea9d73" providerId="ADAL" clId="{FA58DFE0-600B-4E5E-B9E0-EE3BCEB4D873}" dt="2022-06-23T14:37:26.411" v="36" actId="26606"/>
          <ac:grpSpMkLst>
            <pc:docMk/>
            <pc:sldMk cId="3081279257" sldId="257"/>
            <ac:grpSpMk id="81" creationId="{1D912E1C-3BBA-42F0-A3EE-FEC382E7230A}"/>
          </ac:grpSpMkLst>
        </pc:grpChg>
        <pc:grpChg chg="add del">
          <ac:chgData name="Shripad Ambure" userId="bf915f28-0eac-4da9-9c66-0bfc7eea9d73" providerId="ADAL" clId="{FA58DFE0-600B-4E5E-B9E0-EE3BCEB4D873}" dt="2022-06-23T14:38:04.399" v="41" actId="26606"/>
          <ac:grpSpMkLst>
            <pc:docMk/>
            <pc:sldMk cId="3081279257" sldId="257"/>
            <ac:grpSpMk id="110" creationId="{1D912E1C-3BBA-42F0-A3EE-FEC382E7230A}"/>
          </ac:grpSpMkLst>
        </pc:grpChg>
        <pc:grpChg chg="add del">
          <ac:chgData name="Shripad Ambure" userId="bf915f28-0eac-4da9-9c66-0bfc7eea9d73" providerId="ADAL" clId="{FA58DFE0-600B-4E5E-B9E0-EE3BCEB4D873}" dt="2022-06-23T14:38:13.944" v="43" actId="26606"/>
          <ac:grpSpMkLst>
            <pc:docMk/>
            <pc:sldMk cId="3081279257" sldId="257"/>
            <ac:grpSpMk id="150" creationId="{B29252B9-8F48-4CC0-A640-09C8A8C24E31}"/>
          </ac:grpSpMkLst>
        </pc:grpChg>
        <pc:grpChg chg="add del">
          <ac:chgData name="Shripad Ambure" userId="bf915f28-0eac-4da9-9c66-0bfc7eea9d73" providerId="ADAL" clId="{FA58DFE0-600B-4E5E-B9E0-EE3BCEB4D873}" dt="2022-06-24T07:22:58.855" v="1152" actId="26606"/>
          <ac:grpSpMkLst>
            <pc:docMk/>
            <pc:sldMk cId="3081279257" sldId="257"/>
            <ac:grpSpMk id="159" creationId="{1D912E1C-3BBA-42F0-A3EE-FEC382E7230A}"/>
          </ac:grpSpMkLst>
        </pc:grpChg>
        <pc:grpChg chg="add del">
          <ac:chgData name="Shripad Ambure" userId="bf915f28-0eac-4da9-9c66-0bfc7eea9d73" providerId="ADAL" clId="{FA58DFE0-600B-4E5E-B9E0-EE3BCEB4D873}" dt="2022-06-24T07:22:16.701" v="1147" actId="26606"/>
          <ac:grpSpMkLst>
            <pc:docMk/>
            <pc:sldMk cId="3081279257" sldId="257"/>
            <ac:grpSpMk id="184" creationId="{B29252B9-8F48-4CC0-A640-09C8A8C24E31}"/>
          </ac:grpSpMkLst>
        </pc:grpChg>
        <pc:grpChg chg="add del">
          <ac:chgData name="Shripad Ambure" userId="bf915f28-0eac-4da9-9c66-0bfc7eea9d73" providerId="ADAL" clId="{FA58DFE0-600B-4E5E-B9E0-EE3BCEB4D873}" dt="2022-06-24T07:22:20.541" v="1149" actId="26606"/>
          <ac:grpSpMkLst>
            <pc:docMk/>
            <pc:sldMk cId="3081279257" sldId="257"/>
            <ac:grpSpMk id="194" creationId="{090D15CC-A235-4941-B59D-649F70CD1B7A}"/>
          </ac:grpSpMkLst>
        </pc:grpChg>
        <pc:grpChg chg="add del">
          <ac:chgData name="Shripad Ambure" userId="bf915f28-0eac-4da9-9c66-0bfc7eea9d73" providerId="ADAL" clId="{FA58DFE0-600B-4E5E-B9E0-EE3BCEB4D873}" dt="2022-06-24T07:22:58.830" v="1151" actId="26606"/>
          <ac:grpSpMkLst>
            <pc:docMk/>
            <pc:sldMk cId="3081279257" sldId="257"/>
            <ac:grpSpMk id="204" creationId="{E001E6B1-E6EC-4718-9B43-2BF6443E1058}"/>
          </ac:grpSpMkLst>
        </pc:grpChg>
        <pc:grpChg chg="add">
          <ac:chgData name="Shripad Ambure" userId="bf915f28-0eac-4da9-9c66-0bfc7eea9d73" providerId="ADAL" clId="{FA58DFE0-600B-4E5E-B9E0-EE3BCEB4D873}" dt="2022-06-24T07:22:58.855" v="1152" actId="26606"/>
          <ac:grpSpMkLst>
            <pc:docMk/>
            <pc:sldMk cId="3081279257" sldId="257"/>
            <ac:grpSpMk id="211" creationId="{A5A42520-81F5-4CA6-A7DA-9CD71733ABEC}"/>
          </ac:grpSpMkLst>
        </pc:grpChg>
        <pc:picChg chg="add mod ord">
          <ac:chgData name="Shripad Ambure" userId="bf915f28-0eac-4da9-9c66-0bfc7eea9d73" providerId="ADAL" clId="{FA58DFE0-600B-4E5E-B9E0-EE3BCEB4D873}" dt="2022-06-24T07:22:58.855" v="1152" actId="26606"/>
          <ac:picMkLst>
            <pc:docMk/>
            <pc:sldMk cId="3081279257" sldId="257"/>
            <ac:picMk id="5" creationId="{0F88511E-9484-EF78-1805-3B5C866E27C5}"/>
          </ac:picMkLst>
        </pc:picChg>
        <pc:picChg chg="add del">
          <ac:chgData name="Shripad Ambure" userId="bf915f28-0eac-4da9-9c66-0bfc7eea9d73" providerId="ADAL" clId="{FA58DFE0-600B-4E5E-B9E0-EE3BCEB4D873}" dt="2022-06-24T07:22:58.830" v="1151" actId="26606"/>
          <ac:picMkLst>
            <pc:docMk/>
            <pc:sldMk cId="3081279257" sldId="257"/>
            <ac:picMk id="205" creationId="{5E3012D0-3AE4-4594-B37E-2622C81C012D}"/>
          </ac:picMkLst>
        </pc:picChg>
        <pc:picChg chg="add del">
          <ac:chgData name="Shripad Ambure" userId="bf915f28-0eac-4da9-9c66-0bfc7eea9d73" providerId="ADAL" clId="{FA58DFE0-600B-4E5E-B9E0-EE3BCEB4D873}" dt="2022-06-24T07:22:58.830" v="1151" actId="26606"/>
          <ac:picMkLst>
            <pc:docMk/>
            <pc:sldMk cId="3081279257" sldId="257"/>
            <ac:picMk id="206" creationId="{62AE1365-C56B-4B6A-BA5F-D16C105C68E6}"/>
          </ac:picMkLst>
        </pc:picChg>
      </pc:sldChg>
      <pc:sldChg chg="addSp delSp modSp new mod setBg addAnim">
        <pc:chgData name="Shripad Ambure" userId="bf915f28-0eac-4da9-9c66-0bfc7eea9d73" providerId="ADAL" clId="{FA58DFE0-600B-4E5E-B9E0-EE3BCEB4D873}" dt="2022-06-23T15:07:41.822" v="723" actId="20577"/>
        <pc:sldMkLst>
          <pc:docMk/>
          <pc:sldMk cId="1042383364" sldId="258"/>
        </pc:sldMkLst>
        <pc:spChg chg="mod">
          <ac:chgData name="Shripad Ambure" userId="bf915f28-0eac-4da9-9c66-0bfc7eea9d73" providerId="ADAL" clId="{FA58DFE0-600B-4E5E-B9E0-EE3BCEB4D873}" dt="2022-06-23T14:51:38.643" v="406" actId="26606"/>
          <ac:spMkLst>
            <pc:docMk/>
            <pc:sldMk cId="1042383364" sldId="258"/>
            <ac:spMk id="2" creationId="{09E1CD8D-A023-9266-2684-6926E5A3B922}"/>
          </ac:spMkLst>
        </pc:spChg>
        <pc:spChg chg="del">
          <ac:chgData name="Shripad Ambure" userId="bf915f28-0eac-4da9-9c66-0bfc7eea9d73" providerId="ADAL" clId="{FA58DFE0-600B-4E5E-B9E0-EE3BCEB4D873}" dt="2022-06-23T14:42:29.353" v="59"/>
          <ac:spMkLst>
            <pc:docMk/>
            <pc:sldMk cId="1042383364" sldId="258"/>
            <ac:spMk id="3" creationId="{07A607AD-1DB3-B540-1CD6-C8C87E24502E}"/>
          </ac:spMkLst>
        </pc:spChg>
        <pc:spChg chg="add mod">
          <ac:chgData name="Shripad Ambure" userId="bf915f28-0eac-4da9-9c66-0bfc7eea9d73" providerId="ADAL" clId="{FA58DFE0-600B-4E5E-B9E0-EE3BCEB4D873}" dt="2022-06-23T15:07:41.822" v="723" actId="20577"/>
          <ac:spMkLst>
            <pc:docMk/>
            <pc:sldMk cId="1042383364" sldId="258"/>
            <ac:spMk id="9" creationId="{0008C382-837B-1E96-57E2-697ADFB28217}"/>
          </ac:spMkLst>
        </pc:spChg>
        <pc:spChg chg="add del">
          <ac:chgData name="Shripad Ambure" userId="bf915f28-0eac-4da9-9c66-0bfc7eea9d73" providerId="ADAL" clId="{FA58DFE0-600B-4E5E-B9E0-EE3BCEB4D873}" dt="2022-06-23T14:44:27.475" v="163" actId="26606"/>
          <ac:spMkLst>
            <pc:docMk/>
            <pc:sldMk cId="1042383364" sldId="258"/>
            <ac:spMk id="12" creationId="{2BAAE733-5830-4749-BF05-48553257C489}"/>
          </ac:spMkLst>
        </pc:spChg>
        <pc:spChg chg="add del">
          <ac:chgData name="Shripad Ambure" userId="bf915f28-0eac-4da9-9c66-0bfc7eea9d73" providerId="ADAL" clId="{FA58DFE0-600B-4E5E-B9E0-EE3BCEB4D873}" dt="2022-06-23T14:44:27.475" v="163" actId="26606"/>
          <ac:spMkLst>
            <pc:docMk/>
            <pc:sldMk cId="1042383364" sldId="258"/>
            <ac:spMk id="14" creationId="{22850350-D759-47A0-A2FA-8B445C6D9D20}"/>
          </ac:spMkLst>
        </pc:spChg>
        <pc:spChg chg="add del">
          <ac:chgData name="Shripad Ambure" userId="bf915f28-0eac-4da9-9c66-0bfc7eea9d73" providerId="ADAL" clId="{FA58DFE0-600B-4E5E-B9E0-EE3BCEB4D873}" dt="2022-06-23T14:44:27.475" v="163" actId="26606"/>
          <ac:spMkLst>
            <pc:docMk/>
            <pc:sldMk cId="1042383364" sldId="258"/>
            <ac:spMk id="22" creationId="{A419A7E2-0698-4FEF-A4DB-E337876009CC}"/>
          </ac:spMkLst>
        </pc:spChg>
        <pc:spChg chg="add del">
          <ac:chgData name="Shripad Ambure" userId="bf915f28-0eac-4da9-9c66-0bfc7eea9d73" providerId="ADAL" clId="{FA58DFE0-600B-4E5E-B9E0-EE3BCEB4D873}" dt="2022-06-23T14:46:15.151" v="214" actId="26606"/>
          <ac:spMkLst>
            <pc:docMk/>
            <pc:sldMk cId="1042383364" sldId="258"/>
            <ac:spMk id="31" creationId="{99B5B3C5-A599-465B-B2B9-866E8B2087CE}"/>
          </ac:spMkLst>
        </pc:spChg>
        <pc:spChg chg="add del">
          <ac:chgData name="Shripad Ambure" userId="bf915f28-0eac-4da9-9c66-0bfc7eea9d73" providerId="ADAL" clId="{FA58DFE0-600B-4E5E-B9E0-EE3BCEB4D873}" dt="2022-06-23T14:46:15.151" v="214" actId="26606"/>
          <ac:spMkLst>
            <pc:docMk/>
            <pc:sldMk cId="1042383364" sldId="258"/>
            <ac:spMk id="33" creationId="{25C84982-7DD0-43B1-8A2D-BFA4DF1B4E60}"/>
          </ac:spMkLst>
        </pc:spChg>
        <pc:spChg chg="add del">
          <ac:chgData name="Shripad Ambure" userId="bf915f28-0eac-4da9-9c66-0bfc7eea9d73" providerId="ADAL" clId="{FA58DFE0-600B-4E5E-B9E0-EE3BCEB4D873}" dt="2022-06-23T14:46:15.151" v="214" actId="26606"/>
          <ac:spMkLst>
            <pc:docMk/>
            <pc:sldMk cId="1042383364" sldId="258"/>
            <ac:spMk id="52" creationId="{94DA0203-BFB4-49DB-A205-51AD7549D42A}"/>
          </ac:spMkLst>
        </pc:spChg>
        <pc:spChg chg="add del">
          <ac:chgData name="Shripad Ambure" userId="bf915f28-0eac-4da9-9c66-0bfc7eea9d73" providerId="ADAL" clId="{FA58DFE0-600B-4E5E-B9E0-EE3BCEB4D873}" dt="2022-06-23T14:46:15.151" v="214" actId="26606"/>
          <ac:spMkLst>
            <pc:docMk/>
            <pc:sldMk cId="1042383364" sldId="258"/>
            <ac:spMk id="54" creationId="{652F1BB8-9F6C-45D6-898D-65348D26BFCC}"/>
          </ac:spMkLst>
        </pc:spChg>
        <pc:spChg chg="add del">
          <ac:chgData name="Shripad Ambure" userId="bf915f28-0eac-4da9-9c66-0bfc7eea9d73" providerId="ADAL" clId="{FA58DFE0-600B-4E5E-B9E0-EE3BCEB4D873}" dt="2022-06-23T14:46:15.151" v="214" actId="26606"/>
          <ac:spMkLst>
            <pc:docMk/>
            <pc:sldMk cId="1042383364" sldId="258"/>
            <ac:spMk id="56" creationId="{DA09ABEB-FBB2-4784-AB42-132C2B7B86EA}"/>
          </ac:spMkLst>
        </pc:spChg>
        <pc:spChg chg="add del">
          <ac:chgData name="Shripad Ambure" userId="bf915f28-0eac-4da9-9c66-0bfc7eea9d73" providerId="ADAL" clId="{FA58DFE0-600B-4E5E-B9E0-EE3BCEB4D873}" dt="2022-06-23T14:46:15.151" v="214" actId="26606"/>
          <ac:spMkLst>
            <pc:docMk/>
            <pc:sldMk cId="1042383364" sldId="258"/>
            <ac:spMk id="58" creationId="{4E19B7D6-ACF5-4FD5-9847-AA489F05BBCB}"/>
          </ac:spMkLst>
        </pc:spChg>
        <pc:spChg chg="add del">
          <ac:chgData name="Shripad Ambure" userId="bf915f28-0eac-4da9-9c66-0bfc7eea9d73" providerId="ADAL" clId="{FA58DFE0-600B-4E5E-B9E0-EE3BCEB4D873}" dt="2022-06-23T14:46:15.151" v="214" actId="26606"/>
          <ac:spMkLst>
            <pc:docMk/>
            <pc:sldMk cId="1042383364" sldId="258"/>
            <ac:spMk id="60" creationId="{2DC3951C-8573-4092-BB1C-895AB62DC18A}"/>
          </ac:spMkLst>
        </pc:spChg>
        <pc:spChg chg="add del">
          <ac:chgData name="Shripad Ambure" userId="bf915f28-0eac-4da9-9c66-0bfc7eea9d73" providerId="ADAL" clId="{FA58DFE0-600B-4E5E-B9E0-EE3BCEB4D873}" dt="2022-06-23T14:46:15.151" v="214" actId="26606"/>
          <ac:spMkLst>
            <pc:docMk/>
            <pc:sldMk cId="1042383364" sldId="258"/>
            <ac:spMk id="62" creationId="{D897F30D-1513-46A2-A047-AEC827A0ED77}"/>
          </ac:spMkLst>
        </pc:spChg>
        <pc:spChg chg="add del">
          <ac:chgData name="Shripad Ambure" userId="bf915f28-0eac-4da9-9c66-0bfc7eea9d73" providerId="ADAL" clId="{FA58DFE0-600B-4E5E-B9E0-EE3BCEB4D873}" dt="2022-06-23T14:46:15.151" v="214" actId="26606"/>
          <ac:spMkLst>
            <pc:docMk/>
            <pc:sldMk cId="1042383364" sldId="258"/>
            <ac:spMk id="64" creationId="{5484E33B-84C6-44AB-B37B-AD40DD864397}"/>
          </ac:spMkLst>
        </pc:spChg>
        <pc:spChg chg="add del">
          <ac:chgData name="Shripad Ambure" userId="bf915f28-0eac-4da9-9c66-0bfc7eea9d73" providerId="ADAL" clId="{FA58DFE0-600B-4E5E-B9E0-EE3BCEB4D873}" dt="2022-06-23T14:46:15.151" v="214" actId="26606"/>
          <ac:spMkLst>
            <pc:docMk/>
            <pc:sldMk cId="1042383364" sldId="258"/>
            <ac:spMk id="66" creationId="{032C2FFF-1C26-4710-B2B8-9DB486DAE135}"/>
          </ac:spMkLst>
        </pc:spChg>
        <pc:spChg chg="add del">
          <ac:chgData name="Shripad Ambure" userId="bf915f28-0eac-4da9-9c66-0bfc7eea9d73" providerId="ADAL" clId="{FA58DFE0-600B-4E5E-B9E0-EE3BCEB4D873}" dt="2022-06-23T14:46:15.151" v="214" actId="26606"/>
          <ac:spMkLst>
            <pc:docMk/>
            <pc:sldMk cId="1042383364" sldId="258"/>
            <ac:spMk id="68" creationId="{F6D50462-DF3B-4889-8D2A-9B6BE774163C}"/>
          </ac:spMkLst>
        </pc:spChg>
        <pc:spChg chg="add del">
          <ac:chgData name="Shripad Ambure" userId="bf915f28-0eac-4da9-9c66-0bfc7eea9d73" providerId="ADAL" clId="{FA58DFE0-600B-4E5E-B9E0-EE3BCEB4D873}" dt="2022-06-23T14:46:15.151" v="214" actId="26606"/>
          <ac:spMkLst>
            <pc:docMk/>
            <pc:sldMk cId="1042383364" sldId="258"/>
            <ac:spMk id="70" creationId="{A4661B72-AE95-451D-822D-E19815CF12F6}"/>
          </ac:spMkLst>
        </pc:spChg>
        <pc:spChg chg="add del">
          <ac:chgData name="Shripad Ambure" userId="bf915f28-0eac-4da9-9c66-0bfc7eea9d73" providerId="ADAL" clId="{FA58DFE0-600B-4E5E-B9E0-EE3BCEB4D873}" dt="2022-06-23T14:49:02.427" v="312" actId="26606"/>
          <ac:spMkLst>
            <pc:docMk/>
            <pc:sldMk cId="1042383364" sldId="258"/>
            <ac:spMk id="75" creationId="{A2350FC8-5994-45A3-892C-978650FD5B89}"/>
          </ac:spMkLst>
        </pc:spChg>
        <pc:spChg chg="add del">
          <ac:chgData name="Shripad Ambure" userId="bf915f28-0eac-4da9-9c66-0bfc7eea9d73" providerId="ADAL" clId="{FA58DFE0-600B-4E5E-B9E0-EE3BCEB4D873}" dt="2022-06-23T14:49:02.427" v="312" actId="26606"/>
          <ac:spMkLst>
            <pc:docMk/>
            <pc:sldMk cId="1042383364" sldId="258"/>
            <ac:spMk id="77" creationId="{25BC04A7-37EB-4D0D-A59B-CD98EBB123B7}"/>
          </ac:spMkLst>
        </pc:spChg>
        <pc:spChg chg="add del">
          <ac:chgData name="Shripad Ambure" userId="bf915f28-0eac-4da9-9c66-0bfc7eea9d73" providerId="ADAL" clId="{FA58DFE0-600B-4E5E-B9E0-EE3BCEB4D873}" dt="2022-06-23T14:49:02.427" v="312" actId="26606"/>
          <ac:spMkLst>
            <pc:docMk/>
            <pc:sldMk cId="1042383364" sldId="258"/>
            <ac:spMk id="87" creationId="{23898F51-1D40-4944-9AA8-0C08201A0414}"/>
          </ac:spMkLst>
        </pc:spChg>
        <pc:spChg chg="add del">
          <ac:chgData name="Shripad Ambure" userId="bf915f28-0eac-4da9-9c66-0bfc7eea9d73" providerId="ADAL" clId="{FA58DFE0-600B-4E5E-B9E0-EE3BCEB4D873}" dt="2022-06-23T14:49:02.427" v="312" actId="26606"/>
          <ac:spMkLst>
            <pc:docMk/>
            <pc:sldMk cId="1042383364" sldId="258"/>
            <ac:spMk id="91" creationId="{2FF2890C-DB18-4DBC-8BF8-0191955AA0AA}"/>
          </ac:spMkLst>
        </pc:spChg>
        <pc:spChg chg="add del">
          <ac:chgData name="Shripad Ambure" userId="bf915f28-0eac-4da9-9c66-0bfc7eea9d73" providerId="ADAL" clId="{FA58DFE0-600B-4E5E-B9E0-EE3BCEB4D873}" dt="2022-06-23T14:49:02.427" v="312" actId="26606"/>
          <ac:spMkLst>
            <pc:docMk/>
            <pc:sldMk cId="1042383364" sldId="258"/>
            <ac:spMk id="93" creationId="{01C6454D-3453-453D-9F20-FAC470E61704}"/>
          </ac:spMkLst>
        </pc:spChg>
        <pc:spChg chg="add del">
          <ac:chgData name="Shripad Ambure" userId="bf915f28-0eac-4da9-9c66-0bfc7eea9d73" providerId="ADAL" clId="{FA58DFE0-600B-4E5E-B9E0-EE3BCEB4D873}" dt="2022-06-23T14:51:24.679" v="402" actId="26606"/>
          <ac:spMkLst>
            <pc:docMk/>
            <pc:sldMk cId="1042383364" sldId="258"/>
            <ac:spMk id="102" creationId="{F596E531-7430-4087-BC87-6EBBD9F5BB53}"/>
          </ac:spMkLst>
        </pc:spChg>
        <pc:spChg chg="add del">
          <ac:chgData name="Shripad Ambure" userId="bf915f28-0eac-4da9-9c66-0bfc7eea9d73" providerId="ADAL" clId="{FA58DFE0-600B-4E5E-B9E0-EE3BCEB4D873}" dt="2022-06-23T14:51:24.679" v="402" actId="26606"/>
          <ac:spMkLst>
            <pc:docMk/>
            <pc:sldMk cId="1042383364" sldId="258"/>
            <ac:spMk id="104" creationId="{3761DBE9-7FE6-4545-A3E3-3CB13BEFBE41}"/>
          </ac:spMkLst>
        </pc:spChg>
        <pc:spChg chg="add del">
          <ac:chgData name="Shripad Ambure" userId="bf915f28-0eac-4da9-9c66-0bfc7eea9d73" providerId="ADAL" clId="{FA58DFE0-600B-4E5E-B9E0-EE3BCEB4D873}" dt="2022-06-23T14:51:38.643" v="406" actId="26606"/>
          <ac:spMkLst>
            <pc:docMk/>
            <pc:sldMk cId="1042383364" sldId="258"/>
            <ac:spMk id="116" creationId="{4D47D7CD-06A5-4710-B816-F23F56C52C16}"/>
          </ac:spMkLst>
        </pc:spChg>
        <pc:spChg chg="add del">
          <ac:chgData name="Shripad Ambure" userId="bf915f28-0eac-4da9-9c66-0bfc7eea9d73" providerId="ADAL" clId="{FA58DFE0-600B-4E5E-B9E0-EE3BCEB4D873}" dt="2022-06-23T14:51:38.643" v="406" actId="26606"/>
          <ac:spMkLst>
            <pc:docMk/>
            <pc:sldMk cId="1042383364" sldId="258"/>
            <ac:spMk id="118" creationId="{8058D9C7-7C50-4582-9A60-0569A536A190}"/>
          </ac:spMkLst>
        </pc:spChg>
        <pc:spChg chg="add">
          <ac:chgData name="Shripad Ambure" userId="bf915f28-0eac-4da9-9c66-0bfc7eea9d73" providerId="ADAL" clId="{FA58DFE0-600B-4E5E-B9E0-EE3BCEB4D873}" dt="2022-06-23T14:51:38.643" v="406" actId="26606"/>
          <ac:spMkLst>
            <pc:docMk/>
            <pc:sldMk cId="1042383364" sldId="258"/>
            <ac:spMk id="130" creationId="{F596E531-7430-4087-BC87-6EBBD9F5BB53}"/>
          </ac:spMkLst>
        </pc:spChg>
        <pc:spChg chg="add">
          <ac:chgData name="Shripad Ambure" userId="bf915f28-0eac-4da9-9c66-0bfc7eea9d73" providerId="ADAL" clId="{FA58DFE0-600B-4E5E-B9E0-EE3BCEB4D873}" dt="2022-06-23T14:51:38.643" v="406" actId="26606"/>
          <ac:spMkLst>
            <pc:docMk/>
            <pc:sldMk cId="1042383364" sldId="258"/>
            <ac:spMk id="132" creationId="{3761DBE9-7FE6-4545-A3E3-3CB13BEFBE41}"/>
          </ac:spMkLst>
        </pc:spChg>
        <pc:grpChg chg="add del">
          <ac:chgData name="Shripad Ambure" userId="bf915f28-0eac-4da9-9c66-0bfc7eea9d73" providerId="ADAL" clId="{FA58DFE0-600B-4E5E-B9E0-EE3BCEB4D873}" dt="2022-06-23T14:44:27.475" v="163" actId="26606"/>
          <ac:grpSpMkLst>
            <pc:docMk/>
            <pc:sldMk cId="1042383364" sldId="258"/>
            <ac:grpSpMk id="16" creationId="{E001E6B1-E6EC-4718-9B43-2BF6443E1058}"/>
          </ac:grpSpMkLst>
        </pc:grpChg>
        <pc:grpChg chg="add del">
          <ac:chgData name="Shripad Ambure" userId="bf915f28-0eac-4da9-9c66-0bfc7eea9d73" providerId="ADAL" clId="{FA58DFE0-600B-4E5E-B9E0-EE3BCEB4D873}" dt="2022-06-23T14:46:15.151" v="214" actId="26606"/>
          <ac:grpSpMkLst>
            <pc:docMk/>
            <pc:sldMk cId="1042383364" sldId="258"/>
            <ac:grpSpMk id="35" creationId="{1D912E1C-3BBA-42F0-A3EE-FEC382E7230A}"/>
          </ac:grpSpMkLst>
        </pc:grpChg>
        <pc:grpChg chg="add del">
          <ac:chgData name="Shripad Ambure" userId="bf915f28-0eac-4da9-9c66-0bfc7eea9d73" providerId="ADAL" clId="{FA58DFE0-600B-4E5E-B9E0-EE3BCEB4D873}" dt="2022-06-23T14:49:02.427" v="312" actId="26606"/>
          <ac:grpSpMkLst>
            <pc:docMk/>
            <pc:sldMk cId="1042383364" sldId="258"/>
            <ac:grpSpMk id="79" creationId="{17091E4C-834A-453F-AB34-9F52663A4BBA}"/>
          </ac:grpSpMkLst>
        </pc:grpChg>
        <pc:grpChg chg="add del">
          <ac:chgData name="Shripad Ambure" userId="bf915f28-0eac-4da9-9c66-0bfc7eea9d73" providerId="ADAL" clId="{FA58DFE0-600B-4E5E-B9E0-EE3BCEB4D873}" dt="2022-06-23T14:51:24.679" v="402" actId="26606"/>
          <ac:grpSpMkLst>
            <pc:docMk/>
            <pc:sldMk cId="1042383364" sldId="258"/>
            <ac:grpSpMk id="106" creationId="{090D15CC-A235-4941-B59D-649F70CD1B7A}"/>
          </ac:grpSpMkLst>
        </pc:grpChg>
        <pc:grpChg chg="add del">
          <ac:chgData name="Shripad Ambure" userId="bf915f28-0eac-4da9-9c66-0bfc7eea9d73" providerId="ADAL" clId="{FA58DFE0-600B-4E5E-B9E0-EE3BCEB4D873}" dt="2022-06-23T14:51:38.643" v="406" actId="26606"/>
          <ac:grpSpMkLst>
            <pc:docMk/>
            <pc:sldMk cId="1042383364" sldId="258"/>
            <ac:grpSpMk id="120" creationId="{A5A42520-81F5-4CA6-A7DA-9CD71733ABEC}"/>
          </ac:grpSpMkLst>
        </pc:grpChg>
        <pc:grpChg chg="add">
          <ac:chgData name="Shripad Ambure" userId="bf915f28-0eac-4da9-9c66-0bfc7eea9d73" providerId="ADAL" clId="{FA58DFE0-600B-4E5E-B9E0-EE3BCEB4D873}" dt="2022-06-23T14:51:38.643" v="406" actId="26606"/>
          <ac:grpSpMkLst>
            <pc:docMk/>
            <pc:sldMk cId="1042383364" sldId="258"/>
            <ac:grpSpMk id="134" creationId="{090D15CC-A235-4941-B59D-649F70CD1B7A}"/>
          </ac:grpSpMkLst>
        </pc:grpChg>
        <pc:picChg chg="add mod ord">
          <ac:chgData name="Shripad Ambure" userId="bf915f28-0eac-4da9-9c66-0bfc7eea9d73" providerId="ADAL" clId="{FA58DFE0-600B-4E5E-B9E0-EE3BCEB4D873}" dt="2022-06-23T14:51:38.643" v="406" actId="26606"/>
          <ac:picMkLst>
            <pc:docMk/>
            <pc:sldMk cId="1042383364" sldId="258"/>
            <ac:picMk id="5" creationId="{383C5C4A-B443-4107-0F68-5BB48D670BBF}"/>
          </ac:picMkLst>
        </pc:picChg>
        <pc:picChg chg="add del">
          <ac:chgData name="Shripad Ambure" userId="bf915f28-0eac-4da9-9c66-0bfc7eea9d73" providerId="ADAL" clId="{FA58DFE0-600B-4E5E-B9E0-EE3BCEB4D873}" dt="2022-06-23T14:44:27.475" v="163" actId="26606"/>
          <ac:picMkLst>
            <pc:docMk/>
            <pc:sldMk cId="1042383364" sldId="258"/>
            <ac:picMk id="24" creationId="{5E3012D0-3AE4-4594-B37E-2622C81C012D}"/>
          </ac:picMkLst>
        </pc:picChg>
        <pc:picChg chg="add del">
          <ac:chgData name="Shripad Ambure" userId="bf915f28-0eac-4da9-9c66-0bfc7eea9d73" providerId="ADAL" clId="{FA58DFE0-600B-4E5E-B9E0-EE3BCEB4D873}" dt="2022-06-23T14:44:27.475" v="163" actId="26606"/>
          <ac:picMkLst>
            <pc:docMk/>
            <pc:sldMk cId="1042383364" sldId="258"/>
            <ac:picMk id="26" creationId="{62AE1365-C56B-4B6A-BA5F-D16C105C68E6}"/>
          </ac:picMkLst>
        </pc:picChg>
        <pc:picChg chg="add del">
          <ac:chgData name="Shripad Ambure" userId="bf915f28-0eac-4da9-9c66-0bfc7eea9d73" providerId="ADAL" clId="{FA58DFE0-600B-4E5E-B9E0-EE3BCEB4D873}" dt="2022-06-23T14:49:02.427" v="312" actId="26606"/>
          <ac:picMkLst>
            <pc:docMk/>
            <pc:sldMk cId="1042383364" sldId="258"/>
            <ac:picMk id="89" creationId="{7F48DC8F-D7DD-4E8D-9913-175112B1A3E8}"/>
          </ac:picMkLst>
        </pc:picChg>
        <pc:picChg chg="add del">
          <ac:chgData name="Shripad Ambure" userId="bf915f28-0eac-4da9-9c66-0bfc7eea9d73" providerId="ADAL" clId="{FA58DFE0-600B-4E5E-B9E0-EE3BCEB4D873}" dt="2022-06-23T14:49:02.427" v="312" actId="26606"/>
          <ac:picMkLst>
            <pc:docMk/>
            <pc:sldMk cId="1042383364" sldId="258"/>
            <ac:picMk id="95" creationId="{6FEC77F2-8C3D-4D0A-A881-E292B228F767}"/>
          </ac:picMkLst>
        </pc:picChg>
        <pc:picChg chg="add del">
          <ac:chgData name="Shripad Ambure" userId="bf915f28-0eac-4da9-9c66-0bfc7eea9d73" providerId="ADAL" clId="{FA58DFE0-600B-4E5E-B9E0-EE3BCEB4D873}" dt="2022-06-23T14:49:02.427" v="312" actId="26606"/>
          <ac:picMkLst>
            <pc:docMk/>
            <pc:sldMk cId="1042383364" sldId="258"/>
            <ac:picMk id="97" creationId="{EF911267-31EE-4646-A44C-C72E2AAEE206}"/>
          </ac:picMkLst>
        </pc:picChg>
      </pc:sldChg>
      <pc:sldChg chg="addSp delSp modSp new mod ord setBg">
        <pc:chgData name="Shripad Ambure" userId="bf915f28-0eac-4da9-9c66-0bfc7eea9d73" providerId="ADAL" clId="{FA58DFE0-600B-4E5E-B9E0-EE3BCEB4D873}" dt="2022-06-24T07:26:42.509" v="1310" actId="20577"/>
        <pc:sldMkLst>
          <pc:docMk/>
          <pc:sldMk cId="225422747" sldId="259"/>
        </pc:sldMkLst>
        <pc:spChg chg="mod">
          <ac:chgData name="Shripad Ambure" userId="bf915f28-0eac-4da9-9c66-0bfc7eea9d73" providerId="ADAL" clId="{FA58DFE0-600B-4E5E-B9E0-EE3BCEB4D873}" dt="2022-06-23T15:12:16.849" v="763" actId="26606"/>
          <ac:spMkLst>
            <pc:docMk/>
            <pc:sldMk cId="225422747" sldId="259"/>
            <ac:spMk id="2" creationId="{4F65BB0D-71C8-6881-1DEB-EACA5EB1428C}"/>
          </ac:spMkLst>
        </pc:spChg>
        <pc:spChg chg="del">
          <ac:chgData name="Shripad Ambure" userId="bf915f28-0eac-4da9-9c66-0bfc7eea9d73" providerId="ADAL" clId="{FA58DFE0-600B-4E5E-B9E0-EE3BCEB4D873}" dt="2022-06-23T15:11:48.322" v="749" actId="931"/>
          <ac:spMkLst>
            <pc:docMk/>
            <pc:sldMk cId="225422747" sldId="259"/>
            <ac:spMk id="3" creationId="{2EB7C84C-275A-4928-FC29-EDABB59671C1}"/>
          </ac:spMkLst>
        </pc:spChg>
        <pc:spChg chg="add del">
          <ac:chgData name="Shripad Ambure" userId="bf915f28-0eac-4da9-9c66-0bfc7eea9d73" providerId="ADAL" clId="{FA58DFE0-600B-4E5E-B9E0-EE3BCEB4D873}" dt="2022-06-23T15:12:05.080" v="758" actId="26606"/>
          <ac:spMkLst>
            <pc:docMk/>
            <pc:sldMk cId="225422747" sldId="259"/>
            <ac:spMk id="9" creationId="{87A86EC9-D337-3A85-63D2-B36ADA495944}"/>
          </ac:spMkLst>
        </pc:spChg>
        <pc:spChg chg="add del">
          <ac:chgData name="Shripad Ambure" userId="bf915f28-0eac-4da9-9c66-0bfc7eea9d73" providerId="ADAL" clId="{FA58DFE0-600B-4E5E-B9E0-EE3BCEB4D873}" dt="2022-06-23T15:12:12.107" v="760" actId="26606"/>
          <ac:spMkLst>
            <pc:docMk/>
            <pc:sldMk cId="225422747" sldId="259"/>
            <ac:spMk id="10" creationId="{99B5B3C5-A599-465B-B2B9-866E8B2087CE}"/>
          </ac:spMkLst>
        </pc:spChg>
        <pc:spChg chg="add del">
          <ac:chgData name="Shripad Ambure" userId="bf915f28-0eac-4da9-9c66-0bfc7eea9d73" providerId="ADAL" clId="{FA58DFE0-600B-4E5E-B9E0-EE3BCEB4D873}" dt="2022-06-23T15:12:05.080" v="758" actId="26606"/>
          <ac:spMkLst>
            <pc:docMk/>
            <pc:sldMk cId="225422747" sldId="259"/>
            <ac:spMk id="12" creationId="{34441C22-9EFD-4DE0-9245-E55F34A58290}"/>
          </ac:spMkLst>
        </pc:spChg>
        <pc:spChg chg="add del">
          <ac:chgData name="Shripad Ambure" userId="bf915f28-0eac-4da9-9c66-0bfc7eea9d73" providerId="ADAL" clId="{FA58DFE0-600B-4E5E-B9E0-EE3BCEB4D873}" dt="2022-06-23T15:12:05.080" v="758" actId="26606"/>
          <ac:spMkLst>
            <pc:docMk/>
            <pc:sldMk cId="225422747" sldId="259"/>
            <ac:spMk id="14" creationId="{2E3EC0C7-3371-4F0F-9092-DA8533F0C116}"/>
          </ac:spMkLst>
        </pc:spChg>
        <pc:spChg chg="add del">
          <ac:chgData name="Shripad Ambure" userId="bf915f28-0eac-4da9-9c66-0bfc7eea9d73" providerId="ADAL" clId="{FA58DFE0-600B-4E5E-B9E0-EE3BCEB4D873}" dt="2022-06-23T15:12:05.080" v="758" actId="26606"/>
          <ac:spMkLst>
            <pc:docMk/>
            <pc:sldMk cId="225422747" sldId="259"/>
            <ac:spMk id="16" creationId="{B5B75771-DE64-4E88-9F7A-F675EA3D3E5D}"/>
          </ac:spMkLst>
        </pc:spChg>
        <pc:spChg chg="add del">
          <ac:chgData name="Shripad Ambure" userId="bf915f28-0eac-4da9-9c66-0bfc7eea9d73" providerId="ADAL" clId="{FA58DFE0-600B-4E5E-B9E0-EE3BCEB4D873}" dt="2022-06-23T15:12:16.842" v="762" actId="26606"/>
          <ac:spMkLst>
            <pc:docMk/>
            <pc:sldMk cId="225422747" sldId="259"/>
            <ac:spMk id="24" creationId="{70D65A8E-CE50-4EAC-B768-FB14A43A8F83}"/>
          </ac:spMkLst>
        </pc:spChg>
        <pc:spChg chg="add del">
          <ac:chgData name="Shripad Ambure" userId="bf915f28-0eac-4da9-9c66-0bfc7eea9d73" providerId="ADAL" clId="{FA58DFE0-600B-4E5E-B9E0-EE3BCEB4D873}" dt="2022-06-23T15:12:05.080" v="758" actId="26606"/>
          <ac:spMkLst>
            <pc:docMk/>
            <pc:sldMk cId="225422747" sldId="259"/>
            <ac:spMk id="26" creationId="{3B9D6F34-4F66-4AD6-8297-B393AD0A9BDE}"/>
          </ac:spMkLst>
        </pc:spChg>
        <pc:spChg chg="add del">
          <ac:chgData name="Shripad Ambure" userId="bf915f28-0eac-4da9-9c66-0bfc7eea9d73" providerId="ADAL" clId="{FA58DFE0-600B-4E5E-B9E0-EE3BCEB4D873}" dt="2022-06-23T15:12:12.107" v="760" actId="26606"/>
          <ac:spMkLst>
            <pc:docMk/>
            <pc:sldMk cId="225422747" sldId="259"/>
            <ac:spMk id="31" creationId="{375C00A8-2250-4F87-9F80-E3E80531FB89}"/>
          </ac:spMkLst>
        </pc:spChg>
        <pc:spChg chg="add del">
          <ac:chgData name="Shripad Ambure" userId="bf915f28-0eac-4da9-9c66-0bfc7eea9d73" providerId="ADAL" clId="{FA58DFE0-600B-4E5E-B9E0-EE3BCEB4D873}" dt="2022-06-23T15:12:12.107" v="760" actId="26606"/>
          <ac:spMkLst>
            <pc:docMk/>
            <pc:sldMk cId="225422747" sldId="259"/>
            <ac:spMk id="32" creationId="{25C84982-7DD0-43B1-8A2D-BFA4DF1B4E60}"/>
          </ac:spMkLst>
        </pc:spChg>
        <pc:spChg chg="add del">
          <ac:chgData name="Shripad Ambure" userId="bf915f28-0eac-4da9-9c66-0bfc7eea9d73" providerId="ADAL" clId="{FA58DFE0-600B-4E5E-B9E0-EE3BCEB4D873}" dt="2022-06-23T15:12:12.107" v="760" actId="26606"/>
          <ac:spMkLst>
            <pc:docMk/>
            <pc:sldMk cId="225422747" sldId="259"/>
            <ac:spMk id="33" creationId="{5CC528D8-C318-4E44-BB11-0CAE58C2AF1C}"/>
          </ac:spMkLst>
        </pc:spChg>
        <pc:spChg chg="add del">
          <ac:chgData name="Shripad Ambure" userId="bf915f28-0eac-4da9-9c66-0bfc7eea9d73" providerId="ADAL" clId="{FA58DFE0-600B-4E5E-B9E0-EE3BCEB4D873}" dt="2022-06-23T15:12:12.107" v="760" actId="26606"/>
          <ac:spMkLst>
            <pc:docMk/>
            <pc:sldMk cId="225422747" sldId="259"/>
            <ac:spMk id="42" creationId="{6FA27A92-E95C-4CE7-A034-1729B3C62023}"/>
          </ac:spMkLst>
        </pc:spChg>
        <pc:spChg chg="add del">
          <ac:chgData name="Shripad Ambure" userId="bf915f28-0eac-4da9-9c66-0bfc7eea9d73" providerId="ADAL" clId="{FA58DFE0-600B-4E5E-B9E0-EE3BCEB4D873}" dt="2022-06-23T15:12:16.842" v="762" actId="26606"/>
          <ac:spMkLst>
            <pc:docMk/>
            <pc:sldMk cId="225422747" sldId="259"/>
            <ac:spMk id="53" creationId="{DFB5A2F3-0473-4DA8-A319-9151BA00D6D4}"/>
          </ac:spMkLst>
        </pc:spChg>
        <pc:spChg chg="add del">
          <ac:chgData name="Shripad Ambure" userId="bf915f28-0eac-4da9-9c66-0bfc7eea9d73" providerId="ADAL" clId="{FA58DFE0-600B-4E5E-B9E0-EE3BCEB4D873}" dt="2022-06-23T15:12:16.842" v="762" actId="26606"/>
          <ac:spMkLst>
            <pc:docMk/>
            <pc:sldMk cId="225422747" sldId="259"/>
            <ac:spMk id="54" creationId="{8D3A2FB4-172C-4A10-8282-8CA80D077916}"/>
          </ac:spMkLst>
        </pc:spChg>
        <pc:spChg chg="add del">
          <ac:chgData name="Shripad Ambure" userId="bf915f28-0eac-4da9-9c66-0bfc7eea9d73" providerId="ADAL" clId="{FA58DFE0-600B-4E5E-B9E0-EE3BCEB4D873}" dt="2022-06-23T15:12:16.842" v="762" actId="26606"/>
          <ac:spMkLst>
            <pc:docMk/>
            <pc:sldMk cId="225422747" sldId="259"/>
            <ac:spMk id="55" creationId="{8812D265-C8D7-4ECC-9488-7A83EC462521}"/>
          </ac:spMkLst>
        </pc:spChg>
        <pc:spChg chg="add del">
          <ac:chgData name="Shripad Ambure" userId="bf915f28-0eac-4da9-9c66-0bfc7eea9d73" providerId="ADAL" clId="{FA58DFE0-600B-4E5E-B9E0-EE3BCEB4D873}" dt="2022-06-23T15:12:16.842" v="762" actId="26606"/>
          <ac:spMkLst>
            <pc:docMk/>
            <pc:sldMk cId="225422747" sldId="259"/>
            <ac:spMk id="58" creationId="{E146D554-BA89-4E29-8F54-3D66DBF5F63F}"/>
          </ac:spMkLst>
        </pc:spChg>
        <pc:spChg chg="add del">
          <ac:chgData name="Shripad Ambure" userId="bf915f28-0eac-4da9-9c66-0bfc7eea9d73" providerId="ADAL" clId="{FA58DFE0-600B-4E5E-B9E0-EE3BCEB4D873}" dt="2022-06-23T15:12:16.842" v="762" actId="26606"/>
          <ac:spMkLst>
            <pc:docMk/>
            <pc:sldMk cId="225422747" sldId="259"/>
            <ac:spMk id="60" creationId="{26ACC927-5F81-D019-32E7-1D35F1D8E866}"/>
          </ac:spMkLst>
        </pc:spChg>
        <pc:spChg chg="add del">
          <ac:chgData name="Shripad Ambure" userId="bf915f28-0eac-4da9-9c66-0bfc7eea9d73" providerId="ADAL" clId="{FA58DFE0-600B-4E5E-B9E0-EE3BCEB4D873}" dt="2022-06-23T15:12:16.842" v="762" actId="26606"/>
          <ac:spMkLst>
            <pc:docMk/>
            <pc:sldMk cId="225422747" sldId="259"/>
            <ac:spMk id="61" creationId="{EB34BC89-82D5-4162-B94D-2CF60F872C7F}"/>
          </ac:spMkLst>
        </pc:spChg>
        <pc:spChg chg="add">
          <ac:chgData name="Shripad Ambure" userId="bf915f28-0eac-4da9-9c66-0bfc7eea9d73" providerId="ADAL" clId="{FA58DFE0-600B-4E5E-B9E0-EE3BCEB4D873}" dt="2022-06-23T15:12:16.849" v="763" actId="26606"/>
          <ac:spMkLst>
            <pc:docMk/>
            <pc:sldMk cId="225422747" sldId="259"/>
            <ac:spMk id="64" creationId="{8427DF8B-AF40-4916-BF81-7B4B1D6A063D}"/>
          </ac:spMkLst>
        </pc:spChg>
        <pc:spChg chg="add">
          <ac:chgData name="Shripad Ambure" userId="bf915f28-0eac-4da9-9c66-0bfc7eea9d73" providerId="ADAL" clId="{FA58DFE0-600B-4E5E-B9E0-EE3BCEB4D873}" dt="2022-06-23T15:12:16.849" v="763" actId="26606"/>
          <ac:spMkLst>
            <pc:docMk/>
            <pc:sldMk cId="225422747" sldId="259"/>
            <ac:spMk id="65" creationId="{6AE0E191-47BD-46BD-846E-E994713F2C91}"/>
          </ac:spMkLst>
        </pc:spChg>
        <pc:spChg chg="add mod">
          <ac:chgData name="Shripad Ambure" userId="bf915f28-0eac-4da9-9c66-0bfc7eea9d73" providerId="ADAL" clId="{FA58DFE0-600B-4E5E-B9E0-EE3BCEB4D873}" dt="2022-06-24T07:26:42.509" v="1310" actId="20577"/>
          <ac:spMkLst>
            <pc:docMk/>
            <pc:sldMk cId="225422747" sldId="259"/>
            <ac:spMk id="66" creationId="{97E7CDC9-4F98-66D1-D132-94B51C94303E}"/>
          </ac:spMkLst>
        </pc:spChg>
        <pc:spChg chg="add">
          <ac:chgData name="Shripad Ambure" userId="bf915f28-0eac-4da9-9c66-0bfc7eea9d73" providerId="ADAL" clId="{FA58DFE0-600B-4E5E-B9E0-EE3BCEB4D873}" dt="2022-06-23T15:12:16.849" v="763" actId="26606"/>
          <ac:spMkLst>
            <pc:docMk/>
            <pc:sldMk cId="225422747" sldId="259"/>
            <ac:spMk id="67" creationId="{D60DC0FE-B192-4898-9A42-DD3CA1061184}"/>
          </ac:spMkLst>
        </pc:spChg>
        <pc:grpChg chg="add del">
          <ac:chgData name="Shripad Ambure" userId="bf915f28-0eac-4da9-9c66-0bfc7eea9d73" providerId="ADAL" clId="{FA58DFE0-600B-4E5E-B9E0-EE3BCEB4D873}" dt="2022-06-23T15:12:05.080" v="758" actId="26606"/>
          <ac:grpSpMkLst>
            <pc:docMk/>
            <pc:sldMk cId="225422747" sldId="259"/>
            <ac:grpSpMk id="18" creationId="{B75D38C4-A4CC-488E-85FD-0C69F36EA225}"/>
          </ac:grpSpMkLst>
        </pc:grpChg>
        <pc:grpChg chg="add del">
          <ac:chgData name="Shripad Ambure" userId="bf915f28-0eac-4da9-9c66-0bfc7eea9d73" providerId="ADAL" clId="{FA58DFE0-600B-4E5E-B9E0-EE3BCEB4D873}" dt="2022-06-23T15:12:12.107" v="760" actId="26606"/>
          <ac:grpSpMkLst>
            <pc:docMk/>
            <pc:sldMk cId="225422747" sldId="259"/>
            <ac:grpSpMk id="34" creationId="{1D912E1C-3BBA-42F0-A3EE-FEC382E7230A}"/>
          </ac:grpSpMkLst>
        </pc:grpChg>
        <pc:grpChg chg="add del">
          <ac:chgData name="Shripad Ambure" userId="bf915f28-0eac-4da9-9c66-0bfc7eea9d73" providerId="ADAL" clId="{FA58DFE0-600B-4E5E-B9E0-EE3BCEB4D873}" dt="2022-06-23T15:12:12.107" v="760" actId="26606"/>
          <ac:grpSpMkLst>
            <pc:docMk/>
            <pc:sldMk cId="225422747" sldId="259"/>
            <ac:grpSpMk id="35" creationId="{6F84FFF5-4ABC-42CD-9D4C-9F3AB50FD3B9}"/>
          </ac:grpSpMkLst>
        </pc:grpChg>
        <pc:grpChg chg="add del">
          <ac:chgData name="Shripad Ambure" userId="bf915f28-0eac-4da9-9c66-0bfc7eea9d73" providerId="ADAL" clId="{FA58DFE0-600B-4E5E-B9E0-EE3BCEB4D873}" dt="2022-06-23T15:12:16.842" v="762" actId="26606"/>
          <ac:grpSpMkLst>
            <pc:docMk/>
            <pc:sldMk cId="225422747" sldId="259"/>
            <ac:grpSpMk id="56" creationId="{B49C130A-90BE-4292-A028-963CF1D78E14}"/>
          </ac:grpSpMkLst>
        </pc:grpChg>
        <pc:grpChg chg="add">
          <ac:chgData name="Shripad Ambure" userId="bf915f28-0eac-4da9-9c66-0bfc7eea9d73" providerId="ADAL" clId="{FA58DFE0-600B-4E5E-B9E0-EE3BCEB4D873}" dt="2022-06-23T15:12:16.849" v="763" actId="26606"/>
          <ac:grpSpMkLst>
            <pc:docMk/>
            <pc:sldMk cId="225422747" sldId="259"/>
            <ac:grpSpMk id="68" creationId="{47154ABD-A760-4C29-A394-422706C2C032}"/>
          </ac:grpSpMkLst>
        </pc:grpChg>
        <pc:picChg chg="add mod">
          <ac:chgData name="Shripad Ambure" userId="bf915f28-0eac-4da9-9c66-0bfc7eea9d73" providerId="ADAL" clId="{FA58DFE0-600B-4E5E-B9E0-EE3BCEB4D873}" dt="2022-06-23T15:12:34.830" v="767" actId="1076"/>
          <ac:picMkLst>
            <pc:docMk/>
            <pc:sldMk cId="225422747" sldId="259"/>
            <ac:picMk id="5" creationId="{FDA4FAE1-E5ED-9806-671A-0D628016B2A3}"/>
          </ac:picMkLst>
        </pc:picChg>
        <pc:picChg chg="add del">
          <ac:chgData name="Shripad Ambure" userId="bf915f28-0eac-4da9-9c66-0bfc7eea9d73" providerId="ADAL" clId="{FA58DFE0-600B-4E5E-B9E0-EE3BCEB4D873}" dt="2022-06-23T15:12:05.080" v="758" actId="26606"/>
          <ac:picMkLst>
            <pc:docMk/>
            <pc:sldMk cId="225422747" sldId="259"/>
            <ac:picMk id="28" creationId="{4A957378-4F2F-4F89-8202-553A431FFCE1}"/>
          </ac:picMkLst>
        </pc:picChg>
        <pc:picChg chg="add del">
          <ac:chgData name="Shripad Ambure" userId="bf915f28-0eac-4da9-9c66-0bfc7eea9d73" providerId="ADAL" clId="{FA58DFE0-600B-4E5E-B9E0-EE3BCEB4D873}" dt="2022-06-23T15:12:05.080" v="758" actId="26606"/>
          <ac:picMkLst>
            <pc:docMk/>
            <pc:sldMk cId="225422747" sldId="259"/>
            <ac:picMk id="30" creationId="{5EEF8CC5-3EC6-4753-94A5-A5787A5474EF}"/>
          </ac:picMkLst>
        </pc:picChg>
        <pc:picChg chg="add del">
          <ac:chgData name="Shripad Ambure" userId="bf915f28-0eac-4da9-9c66-0bfc7eea9d73" providerId="ADAL" clId="{FA58DFE0-600B-4E5E-B9E0-EE3BCEB4D873}" dt="2022-06-23T15:12:16.842" v="762" actId="26606"/>
          <ac:picMkLst>
            <pc:docMk/>
            <pc:sldMk cId="225422747" sldId="259"/>
            <ac:picMk id="57" creationId="{A2BC7B31-61BD-4C66-A939-6DBA2907B4DB}"/>
          </ac:picMkLst>
        </pc:picChg>
        <pc:picChg chg="add del">
          <ac:chgData name="Shripad Ambure" userId="bf915f28-0eac-4da9-9c66-0bfc7eea9d73" providerId="ADAL" clId="{FA58DFE0-600B-4E5E-B9E0-EE3BCEB4D873}" dt="2022-06-23T15:12:16.842" v="762" actId="26606"/>
          <ac:picMkLst>
            <pc:docMk/>
            <pc:sldMk cId="225422747" sldId="259"/>
            <ac:picMk id="59" creationId="{368DAA3F-E241-4632-9341-33976CDCD998}"/>
          </ac:picMkLst>
        </pc:picChg>
        <pc:picChg chg="add del">
          <ac:chgData name="Shripad Ambure" userId="bf915f28-0eac-4da9-9c66-0bfc7eea9d73" providerId="ADAL" clId="{FA58DFE0-600B-4E5E-B9E0-EE3BCEB4D873}" dt="2022-06-23T15:12:16.842" v="762" actId="26606"/>
          <ac:picMkLst>
            <pc:docMk/>
            <pc:sldMk cId="225422747" sldId="259"/>
            <ac:picMk id="62" creationId="{32C1B295-A43E-4E98-89E5-68F718878C36}"/>
          </ac:picMkLst>
        </pc:picChg>
      </pc:sldChg>
      <pc:sldChg chg="addSp delSp modSp new mod setBg">
        <pc:chgData name="Shripad Ambure" userId="bf915f28-0eac-4da9-9c66-0bfc7eea9d73" providerId="ADAL" clId="{FA58DFE0-600B-4E5E-B9E0-EE3BCEB4D873}" dt="2022-06-25T04:36:59.731" v="1972" actId="20577"/>
        <pc:sldMkLst>
          <pc:docMk/>
          <pc:sldMk cId="4184207990" sldId="260"/>
        </pc:sldMkLst>
        <pc:spChg chg="mod">
          <ac:chgData name="Shripad Ambure" userId="bf915f28-0eac-4da9-9c66-0bfc7eea9d73" providerId="ADAL" clId="{FA58DFE0-600B-4E5E-B9E0-EE3BCEB4D873}" dt="2022-06-25T04:36:12.729" v="1950" actId="26606"/>
          <ac:spMkLst>
            <pc:docMk/>
            <pc:sldMk cId="4184207990" sldId="260"/>
            <ac:spMk id="2" creationId="{DF4B2F53-6084-FCAB-1649-BEB5C24EB61B}"/>
          </ac:spMkLst>
        </pc:spChg>
        <pc:spChg chg="add del mod">
          <ac:chgData name="Shripad Ambure" userId="bf915f28-0eac-4da9-9c66-0bfc7eea9d73" providerId="ADAL" clId="{FA58DFE0-600B-4E5E-B9E0-EE3BCEB4D873}" dt="2022-06-25T04:36:12.729" v="1950" actId="26606"/>
          <ac:spMkLst>
            <pc:docMk/>
            <pc:sldMk cId="4184207990" sldId="260"/>
            <ac:spMk id="3" creationId="{28CF2885-A585-F43E-2454-80B5261C536D}"/>
          </ac:spMkLst>
        </pc:spChg>
        <pc:spChg chg="add">
          <ac:chgData name="Shripad Ambure" userId="bf915f28-0eac-4da9-9c66-0bfc7eea9d73" providerId="ADAL" clId="{FA58DFE0-600B-4E5E-B9E0-EE3BCEB4D873}" dt="2022-06-25T04:36:12.729" v="1950" actId="26606"/>
          <ac:spMkLst>
            <pc:docMk/>
            <pc:sldMk cId="4184207990" sldId="260"/>
            <ac:spMk id="9" creationId="{4E30456D-43C0-469A-8A5F-EFD61DCEB070}"/>
          </ac:spMkLst>
        </pc:spChg>
        <pc:spChg chg="add">
          <ac:chgData name="Shripad Ambure" userId="bf915f28-0eac-4da9-9c66-0bfc7eea9d73" providerId="ADAL" clId="{FA58DFE0-600B-4E5E-B9E0-EE3BCEB4D873}" dt="2022-06-25T04:36:12.729" v="1950" actId="26606"/>
          <ac:spMkLst>
            <pc:docMk/>
            <pc:sldMk cId="4184207990" sldId="260"/>
            <ac:spMk id="11" creationId="{173E55DA-BD2B-4E6F-A0DF-F6F8B7AFB1BE}"/>
          </ac:spMkLst>
        </pc:spChg>
        <pc:spChg chg="add mod">
          <ac:chgData name="Shripad Ambure" userId="bf915f28-0eac-4da9-9c66-0bfc7eea9d73" providerId="ADAL" clId="{FA58DFE0-600B-4E5E-B9E0-EE3BCEB4D873}" dt="2022-06-25T04:36:59.731" v="1972" actId="20577"/>
          <ac:spMkLst>
            <pc:docMk/>
            <pc:sldMk cId="4184207990" sldId="260"/>
            <ac:spMk id="12" creationId="{28CF2885-A585-F43E-2454-80B5261C536D}"/>
          </ac:spMkLst>
        </pc:spChg>
        <pc:spChg chg="add">
          <ac:chgData name="Shripad Ambure" userId="bf915f28-0eac-4da9-9c66-0bfc7eea9d73" providerId="ADAL" clId="{FA58DFE0-600B-4E5E-B9E0-EE3BCEB4D873}" dt="2022-06-25T04:36:12.729" v="1950" actId="26606"/>
          <ac:spMkLst>
            <pc:docMk/>
            <pc:sldMk cId="4184207990" sldId="260"/>
            <ac:spMk id="13" creationId="{14E52A7E-D14B-4665-A982-36A1E5727943}"/>
          </ac:spMkLst>
        </pc:spChg>
        <pc:spChg chg="add">
          <ac:chgData name="Shripad Ambure" userId="bf915f28-0eac-4da9-9c66-0bfc7eea9d73" providerId="ADAL" clId="{FA58DFE0-600B-4E5E-B9E0-EE3BCEB4D873}" dt="2022-06-25T04:36:12.729" v="1950" actId="26606"/>
          <ac:spMkLst>
            <pc:docMk/>
            <pc:sldMk cId="4184207990" sldId="260"/>
            <ac:spMk id="21" creationId="{B82F73F8-AE36-4658-ADE1-9E56256FFE6E}"/>
          </ac:spMkLst>
        </pc:spChg>
        <pc:spChg chg="add">
          <ac:chgData name="Shripad Ambure" userId="bf915f28-0eac-4da9-9c66-0bfc7eea9d73" providerId="ADAL" clId="{FA58DFE0-600B-4E5E-B9E0-EE3BCEB4D873}" dt="2022-06-25T04:36:12.729" v="1950" actId="26606"/>
          <ac:spMkLst>
            <pc:docMk/>
            <pc:sldMk cId="4184207990" sldId="260"/>
            <ac:spMk id="25" creationId="{C016CF18-8176-46FE-A2E3-D7A2317706E1}"/>
          </ac:spMkLst>
        </pc:spChg>
        <pc:grpChg chg="add">
          <ac:chgData name="Shripad Ambure" userId="bf915f28-0eac-4da9-9c66-0bfc7eea9d73" providerId="ADAL" clId="{FA58DFE0-600B-4E5E-B9E0-EE3BCEB4D873}" dt="2022-06-25T04:36:12.729" v="1950" actId="26606"/>
          <ac:grpSpMkLst>
            <pc:docMk/>
            <pc:sldMk cId="4184207990" sldId="260"/>
            <ac:grpSpMk id="15" creationId="{EDF75AED-D188-48BA-B1ED-FED81521A684}"/>
          </ac:grpSpMkLst>
        </pc:grpChg>
        <pc:graphicFrameChg chg="add del">
          <ac:chgData name="Shripad Ambure" userId="bf915f28-0eac-4da9-9c66-0bfc7eea9d73" providerId="ADAL" clId="{FA58DFE0-600B-4E5E-B9E0-EE3BCEB4D873}" dt="2022-06-25T04:36:01.038" v="1945" actId="26606"/>
          <ac:graphicFrameMkLst>
            <pc:docMk/>
            <pc:sldMk cId="4184207990" sldId="260"/>
            <ac:graphicFrameMk id="6" creationId="{22B27758-6C4A-D133-C7B6-7FCC96FFA157}"/>
          </ac:graphicFrameMkLst>
        </pc:graphicFrameChg>
        <pc:graphicFrameChg chg="add del">
          <ac:chgData name="Shripad Ambure" userId="bf915f28-0eac-4da9-9c66-0bfc7eea9d73" providerId="ADAL" clId="{FA58DFE0-600B-4E5E-B9E0-EE3BCEB4D873}" dt="2022-06-25T04:36:05.949" v="1947" actId="26606"/>
          <ac:graphicFrameMkLst>
            <pc:docMk/>
            <pc:sldMk cId="4184207990" sldId="260"/>
            <ac:graphicFrameMk id="8" creationId="{D4E9FB08-C70A-8B6E-750B-6BE452BBB7E2}"/>
          </ac:graphicFrameMkLst>
        </pc:graphicFrameChg>
        <pc:graphicFrameChg chg="add del">
          <ac:chgData name="Shripad Ambure" userId="bf915f28-0eac-4da9-9c66-0bfc7eea9d73" providerId="ADAL" clId="{FA58DFE0-600B-4E5E-B9E0-EE3BCEB4D873}" dt="2022-06-25T04:36:12.682" v="1949" actId="26606"/>
          <ac:graphicFrameMkLst>
            <pc:docMk/>
            <pc:sldMk cId="4184207990" sldId="260"/>
            <ac:graphicFrameMk id="10" creationId="{CC72A906-5D1A-7336-2388-00BAF0F8F541}"/>
          </ac:graphicFrameMkLst>
        </pc:graphicFrameChg>
        <pc:picChg chg="add mod">
          <ac:chgData name="Shripad Ambure" userId="bf915f28-0eac-4da9-9c66-0bfc7eea9d73" providerId="ADAL" clId="{FA58DFE0-600B-4E5E-B9E0-EE3BCEB4D873}" dt="2022-06-25T04:36:12.729" v="1950" actId="26606"/>
          <ac:picMkLst>
            <pc:docMk/>
            <pc:sldMk cId="4184207990" sldId="260"/>
            <ac:picMk id="4" creationId="{FA048714-8535-D65C-3CA6-4004CF21199C}"/>
          </ac:picMkLst>
        </pc:picChg>
        <pc:picChg chg="add">
          <ac:chgData name="Shripad Ambure" userId="bf915f28-0eac-4da9-9c66-0bfc7eea9d73" providerId="ADAL" clId="{FA58DFE0-600B-4E5E-B9E0-EE3BCEB4D873}" dt="2022-06-25T04:36:12.729" v="1950" actId="26606"/>
          <ac:picMkLst>
            <pc:docMk/>
            <pc:sldMk cId="4184207990" sldId="260"/>
            <ac:picMk id="23" creationId="{3F06BFBA-4D90-4D74-9853-F1E5040614F5}"/>
          </ac:picMkLst>
        </pc:picChg>
        <pc:picChg chg="add">
          <ac:chgData name="Shripad Ambure" userId="bf915f28-0eac-4da9-9c66-0bfc7eea9d73" providerId="ADAL" clId="{FA58DFE0-600B-4E5E-B9E0-EE3BCEB4D873}" dt="2022-06-25T04:36:12.729" v="1950" actId="26606"/>
          <ac:picMkLst>
            <pc:docMk/>
            <pc:sldMk cId="4184207990" sldId="260"/>
            <ac:picMk id="27" creationId="{D8A58F6A-0145-417A-9CF6-AD4198648A92}"/>
          </ac:picMkLst>
        </pc:picChg>
        <pc:picChg chg="add">
          <ac:chgData name="Shripad Ambure" userId="bf915f28-0eac-4da9-9c66-0bfc7eea9d73" providerId="ADAL" clId="{FA58DFE0-600B-4E5E-B9E0-EE3BCEB4D873}" dt="2022-06-25T04:36:12.729" v="1950" actId="26606"/>
          <ac:picMkLst>
            <pc:docMk/>
            <pc:sldMk cId="4184207990" sldId="260"/>
            <ac:picMk id="29" creationId="{BD4E3174-E6D1-4DF1-8E44-1E44417B5B56}"/>
          </ac:picMkLst>
        </pc:picChg>
      </pc:sldChg>
      <pc:sldChg chg="addSp delSp modSp new mod setBg">
        <pc:chgData name="Shripad Ambure" userId="bf915f28-0eac-4da9-9c66-0bfc7eea9d73" providerId="ADAL" clId="{FA58DFE0-600B-4E5E-B9E0-EE3BCEB4D873}" dt="2022-06-25T05:13:09.233" v="2408" actId="113"/>
        <pc:sldMkLst>
          <pc:docMk/>
          <pc:sldMk cId="166711399" sldId="261"/>
        </pc:sldMkLst>
        <pc:spChg chg="mod">
          <ac:chgData name="Shripad Ambure" userId="bf915f28-0eac-4da9-9c66-0bfc7eea9d73" providerId="ADAL" clId="{FA58DFE0-600B-4E5E-B9E0-EE3BCEB4D873}" dt="2022-06-25T04:57:42.697" v="2337" actId="1076"/>
          <ac:spMkLst>
            <pc:docMk/>
            <pc:sldMk cId="166711399" sldId="261"/>
            <ac:spMk id="2" creationId="{965B8EFC-12A1-B6FA-74D4-CBCDF61DBFCC}"/>
          </ac:spMkLst>
        </pc:spChg>
        <pc:spChg chg="mod">
          <ac:chgData name="Shripad Ambure" userId="bf915f28-0eac-4da9-9c66-0bfc7eea9d73" providerId="ADAL" clId="{FA58DFE0-600B-4E5E-B9E0-EE3BCEB4D873}" dt="2022-06-25T05:13:09.233" v="2408" actId="113"/>
          <ac:spMkLst>
            <pc:docMk/>
            <pc:sldMk cId="166711399" sldId="261"/>
            <ac:spMk id="3" creationId="{DA38D55C-F2A5-AF8A-CC2E-13DAA4B0907E}"/>
          </ac:spMkLst>
        </pc:spChg>
        <pc:spChg chg="add del">
          <ac:chgData name="Shripad Ambure" userId="bf915f28-0eac-4da9-9c66-0bfc7eea9d73" providerId="ADAL" clId="{FA58DFE0-600B-4E5E-B9E0-EE3BCEB4D873}" dt="2022-06-25T04:51:51.805" v="2317" actId="26606"/>
          <ac:spMkLst>
            <pc:docMk/>
            <pc:sldMk cId="166711399" sldId="261"/>
            <ac:spMk id="10" creationId="{4F8E18AC-903E-4B46-8CC0-FE20E612CE37}"/>
          </ac:spMkLst>
        </pc:spChg>
        <pc:spChg chg="add del">
          <ac:chgData name="Shripad Ambure" userId="bf915f28-0eac-4da9-9c66-0bfc7eea9d73" providerId="ADAL" clId="{FA58DFE0-600B-4E5E-B9E0-EE3BCEB4D873}" dt="2022-06-25T04:51:51.805" v="2317" actId="26606"/>
          <ac:spMkLst>
            <pc:docMk/>
            <pc:sldMk cId="166711399" sldId="261"/>
            <ac:spMk id="12" creationId="{3DEE38FB-0763-470C-8A5E-44456B5130D7}"/>
          </ac:spMkLst>
        </pc:spChg>
        <pc:spChg chg="add del">
          <ac:chgData name="Shripad Ambure" userId="bf915f28-0eac-4da9-9c66-0bfc7eea9d73" providerId="ADAL" clId="{FA58DFE0-600B-4E5E-B9E0-EE3BCEB4D873}" dt="2022-06-25T04:51:51.805" v="2317" actId="26606"/>
          <ac:spMkLst>
            <pc:docMk/>
            <pc:sldMk cId="166711399" sldId="261"/>
            <ac:spMk id="14" creationId="{F1D6E6C0-11C7-4A38-BD12-80741960B53C}"/>
          </ac:spMkLst>
        </pc:spChg>
        <pc:spChg chg="add del">
          <ac:chgData name="Shripad Ambure" userId="bf915f28-0eac-4da9-9c66-0bfc7eea9d73" providerId="ADAL" clId="{FA58DFE0-600B-4E5E-B9E0-EE3BCEB4D873}" dt="2022-06-25T04:52:06.292" v="2321" actId="26606"/>
          <ac:spMkLst>
            <pc:docMk/>
            <pc:sldMk cId="166711399" sldId="261"/>
            <ac:spMk id="26" creationId="{2BAAE733-5830-4749-BF05-48553257C489}"/>
          </ac:spMkLst>
        </pc:spChg>
        <pc:spChg chg="add del">
          <ac:chgData name="Shripad Ambure" userId="bf915f28-0eac-4da9-9c66-0bfc7eea9d73" providerId="ADAL" clId="{FA58DFE0-600B-4E5E-B9E0-EE3BCEB4D873}" dt="2022-06-25T04:52:06.292" v="2321" actId="26606"/>
          <ac:spMkLst>
            <pc:docMk/>
            <pc:sldMk cId="166711399" sldId="261"/>
            <ac:spMk id="27" creationId="{22850350-D759-47A0-A2FA-8B445C6D9D20}"/>
          </ac:spMkLst>
        </pc:spChg>
        <pc:spChg chg="add del">
          <ac:chgData name="Shripad Ambure" userId="bf915f28-0eac-4da9-9c66-0bfc7eea9d73" providerId="ADAL" clId="{FA58DFE0-600B-4E5E-B9E0-EE3BCEB4D873}" dt="2022-06-25T04:52:06.292" v="2321" actId="26606"/>
          <ac:spMkLst>
            <pc:docMk/>
            <pc:sldMk cId="166711399" sldId="261"/>
            <ac:spMk id="32" creationId="{A419A7E2-0698-4FEF-A4DB-E337876009CC}"/>
          </ac:spMkLst>
        </pc:spChg>
        <pc:spChg chg="add del">
          <ac:chgData name="Shripad Ambure" userId="bf915f28-0eac-4da9-9c66-0bfc7eea9d73" providerId="ADAL" clId="{FA58DFE0-600B-4E5E-B9E0-EE3BCEB4D873}" dt="2022-06-25T04:52:42.084" v="2327" actId="26606"/>
          <ac:spMkLst>
            <pc:docMk/>
            <pc:sldMk cId="166711399" sldId="261"/>
            <ac:spMk id="39" creationId="{A258B7CF-7D3E-458E-A0EF-C50451D41CB8}"/>
          </ac:spMkLst>
        </pc:spChg>
        <pc:spChg chg="add del">
          <ac:chgData name="Shripad Ambure" userId="bf915f28-0eac-4da9-9c66-0bfc7eea9d73" providerId="ADAL" clId="{FA58DFE0-600B-4E5E-B9E0-EE3BCEB4D873}" dt="2022-06-25T04:52:42.084" v="2327" actId="26606"/>
          <ac:spMkLst>
            <pc:docMk/>
            <pc:sldMk cId="166711399" sldId="261"/>
            <ac:spMk id="41" creationId="{B4454793-B5F3-4C84-A357-8A6E10AB4B9A}"/>
          </ac:spMkLst>
        </pc:spChg>
        <pc:spChg chg="add del">
          <ac:chgData name="Shripad Ambure" userId="bf915f28-0eac-4da9-9c66-0bfc7eea9d73" providerId="ADAL" clId="{FA58DFE0-600B-4E5E-B9E0-EE3BCEB4D873}" dt="2022-06-25T04:52:42.084" v="2327" actId="26606"/>
          <ac:spMkLst>
            <pc:docMk/>
            <pc:sldMk cId="166711399" sldId="261"/>
            <ac:spMk id="43" creationId="{6C34A46E-7333-4D42-BE18-40B230373D8C}"/>
          </ac:spMkLst>
        </pc:spChg>
        <pc:spChg chg="add del">
          <ac:chgData name="Shripad Ambure" userId="bf915f28-0eac-4da9-9c66-0bfc7eea9d73" providerId="ADAL" clId="{FA58DFE0-600B-4E5E-B9E0-EE3BCEB4D873}" dt="2022-06-25T04:52:53.899" v="2330" actId="26606"/>
          <ac:spMkLst>
            <pc:docMk/>
            <pc:sldMk cId="166711399" sldId="261"/>
            <ac:spMk id="55" creationId="{2BAAE733-5830-4749-BF05-48553257C489}"/>
          </ac:spMkLst>
        </pc:spChg>
        <pc:spChg chg="add del">
          <ac:chgData name="Shripad Ambure" userId="bf915f28-0eac-4da9-9c66-0bfc7eea9d73" providerId="ADAL" clId="{FA58DFE0-600B-4E5E-B9E0-EE3BCEB4D873}" dt="2022-06-25T04:52:53.899" v="2330" actId="26606"/>
          <ac:spMkLst>
            <pc:docMk/>
            <pc:sldMk cId="166711399" sldId="261"/>
            <ac:spMk id="57" creationId="{22850350-D759-47A0-A2FA-8B445C6D9D20}"/>
          </ac:spMkLst>
        </pc:spChg>
        <pc:spChg chg="add del">
          <ac:chgData name="Shripad Ambure" userId="bf915f28-0eac-4da9-9c66-0bfc7eea9d73" providerId="ADAL" clId="{FA58DFE0-600B-4E5E-B9E0-EE3BCEB4D873}" dt="2022-06-25T04:52:53.899" v="2330" actId="26606"/>
          <ac:spMkLst>
            <pc:docMk/>
            <pc:sldMk cId="166711399" sldId="261"/>
            <ac:spMk id="65" creationId="{A419A7E2-0698-4FEF-A4DB-E337876009CC}"/>
          </ac:spMkLst>
        </pc:spChg>
        <pc:spChg chg="add">
          <ac:chgData name="Shripad Ambure" userId="bf915f28-0eac-4da9-9c66-0bfc7eea9d73" providerId="ADAL" clId="{FA58DFE0-600B-4E5E-B9E0-EE3BCEB4D873}" dt="2022-06-25T04:52:53.899" v="2330" actId="26606"/>
          <ac:spMkLst>
            <pc:docMk/>
            <pc:sldMk cId="166711399" sldId="261"/>
            <ac:spMk id="74" creationId="{295DBEFB-AF18-40AC-9D38-C38DDBAF0C1A}"/>
          </ac:spMkLst>
        </pc:spChg>
        <pc:spChg chg="add">
          <ac:chgData name="Shripad Ambure" userId="bf915f28-0eac-4da9-9c66-0bfc7eea9d73" providerId="ADAL" clId="{FA58DFE0-600B-4E5E-B9E0-EE3BCEB4D873}" dt="2022-06-25T04:52:53.899" v="2330" actId="26606"/>
          <ac:spMkLst>
            <pc:docMk/>
            <pc:sldMk cId="166711399" sldId="261"/>
            <ac:spMk id="76" creationId="{2BF149F8-2DEF-47E0-801E-6613E6698DAC}"/>
          </ac:spMkLst>
        </pc:spChg>
        <pc:spChg chg="add">
          <ac:chgData name="Shripad Ambure" userId="bf915f28-0eac-4da9-9c66-0bfc7eea9d73" providerId="ADAL" clId="{FA58DFE0-600B-4E5E-B9E0-EE3BCEB4D873}" dt="2022-06-25T04:52:53.899" v="2330" actId="26606"/>
          <ac:spMkLst>
            <pc:docMk/>
            <pc:sldMk cId="166711399" sldId="261"/>
            <ac:spMk id="78" creationId="{C8281224-063B-4327-819C-DF82BA103124}"/>
          </ac:spMkLst>
        </pc:spChg>
        <pc:spChg chg="add">
          <ac:chgData name="Shripad Ambure" userId="bf915f28-0eac-4da9-9c66-0bfc7eea9d73" providerId="ADAL" clId="{FA58DFE0-600B-4E5E-B9E0-EE3BCEB4D873}" dt="2022-06-25T04:52:53.899" v="2330" actId="26606"/>
          <ac:spMkLst>
            <pc:docMk/>
            <pc:sldMk cId="166711399" sldId="261"/>
            <ac:spMk id="86" creationId="{7B18CADE-0134-4106-B6F5-4EC8B7751A0E}"/>
          </ac:spMkLst>
        </pc:spChg>
        <pc:grpChg chg="add del">
          <ac:chgData name="Shripad Ambure" userId="bf915f28-0eac-4da9-9c66-0bfc7eea9d73" providerId="ADAL" clId="{FA58DFE0-600B-4E5E-B9E0-EE3BCEB4D873}" dt="2022-06-25T04:51:51.805" v="2317" actId="26606"/>
          <ac:grpSpMkLst>
            <pc:docMk/>
            <pc:sldMk cId="166711399" sldId="261"/>
            <ac:grpSpMk id="16" creationId="{2B16E781-E64A-4007-B0F1-5A50135A4276}"/>
          </ac:grpSpMkLst>
        </pc:grpChg>
        <pc:grpChg chg="add del">
          <ac:chgData name="Shripad Ambure" userId="bf915f28-0eac-4da9-9c66-0bfc7eea9d73" providerId="ADAL" clId="{FA58DFE0-600B-4E5E-B9E0-EE3BCEB4D873}" dt="2022-06-25T04:52:06.292" v="2321" actId="26606"/>
          <ac:grpSpMkLst>
            <pc:docMk/>
            <pc:sldMk cId="166711399" sldId="261"/>
            <ac:grpSpMk id="28" creationId="{E001E6B1-E6EC-4718-9B43-2BF6443E1058}"/>
          </ac:grpSpMkLst>
        </pc:grpChg>
        <pc:grpChg chg="add del">
          <ac:chgData name="Shripad Ambure" userId="bf915f28-0eac-4da9-9c66-0bfc7eea9d73" providerId="ADAL" clId="{FA58DFE0-600B-4E5E-B9E0-EE3BCEB4D873}" dt="2022-06-25T04:52:42.084" v="2327" actId="26606"/>
          <ac:grpSpMkLst>
            <pc:docMk/>
            <pc:sldMk cId="166711399" sldId="261"/>
            <ac:grpSpMk id="45" creationId="{A3753F63-BF34-4FE9-B50C-0831B97A3183}"/>
          </ac:grpSpMkLst>
        </pc:grpChg>
        <pc:grpChg chg="add del">
          <ac:chgData name="Shripad Ambure" userId="bf915f28-0eac-4da9-9c66-0bfc7eea9d73" providerId="ADAL" clId="{FA58DFE0-600B-4E5E-B9E0-EE3BCEB4D873}" dt="2022-06-25T04:52:53.899" v="2330" actId="26606"/>
          <ac:grpSpMkLst>
            <pc:docMk/>
            <pc:sldMk cId="166711399" sldId="261"/>
            <ac:grpSpMk id="59" creationId="{E001E6B1-E6EC-4718-9B43-2BF6443E1058}"/>
          </ac:grpSpMkLst>
        </pc:grpChg>
        <pc:grpChg chg="add">
          <ac:chgData name="Shripad Ambure" userId="bf915f28-0eac-4da9-9c66-0bfc7eea9d73" providerId="ADAL" clId="{FA58DFE0-600B-4E5E-B9E0-EE3BCEB4D873}" dt="2022-06-25T04:52:53.899" v="2330" actId="26606"/>
          <ac:grpSpMkLst>
            <pc:docMk/>
            <pc:sldMk cId="166711399" sldId="261"/>
            <ac:grpSpMk id="80" creationId="{074E60FF-2E08-427F-ABDE-24492653C61C}"/>
          </ac:grpSpMkLst>
        </pc:grpChg>
        <pc:picChg chg="add mod modCrop">
          <ac:chgData name="Shripad Ambure" userId="bf915f28-0eac-4da9-9c66-0bfc7eea9d73" providerId="ADAL" clId="{FA58DFE0-600B-4E5E-B9E0-EE3BCEB4D873}" dt="2022-06-25T04:53:07.723" v="2332" actId="1076"/>
          <ac:picMkLst>
            <pc:docMk/>
            <pc:sldMk cId="166711399" sldId="261"/>
            <ac:picMk id="5" creationId="{20A45C10-5484-8D69-2C39-7D6EABBE6EB2}"/>
          </ac:picMkLst>
        </pc:picChg>
        <pc:picChg chg="add del">
          <ac:chgData name="Shripad Ambure" userId="bf915f28-0eac-4da9-9c66-0bfc7eea9d73" providerId="ADAL" clId="{FA58DFE0-600B-4E5E-B9E0-EE3BCEB4D873}" dt="2022-06-25T04:52:06.292" v="2321" actId="26606"/>
          <ac:picMkLst>
            <pc:docMk/>
            <pc:sldMk cId="166711399" sldId="261"/>
            <ac:picMk id="33" creationId="{5E3012D0-3AE4-4594-B37E-2622C81C012D}"/>
          </ac:picMkLst>
        </pc:picChg>
        <pc:picChg chg="add del">
          <ac:chgData name="Shripad Ambure" userId="bf915f28-0eac-4da9-9c66-0bfc7eea9d73" providerId="ADAL" clId="{FA58DFE0-600B-4E5E-B9E0-EE3BCEB4D873}" dt="2022-06-25T04:52:06.292" v="2321" actId="26606"/>
          <ac:picMkLst>
            <pc:docMk/>
            <pc:sldMk cId="166711399" sldId="261"/>
            <ac:picMk id="34" creationId="{62AE1365-C56B-4B6A-BA5F-D16C105C68E6}"/>
          </ac:picMkLst>
        </pc:picChg>
        <pc:picChg chg="add del">
          <ac:chgData name="Shripad Ambure" userId="bf915f28-0eac-4da9-9c66-0bfc7eea9d73" providerId="ADAL" clId="{FA58DFE0-600B-4E5E-B9E0-EE3BCEB4D873}" dt="2022-06-25T04:52:53.899" v="2330" actId="26606"/>
          <ac:picMkLst>
            <pc:docMk/>
            <pc:sldMk cId="166711399" sldId="261"/>
            <ac:picMk id="67" creationId="{5E3012D0-3AE4-4594-B37E-2622C81C012D}"/>
          </ac:picMkLst>
        </pc:picChg>
        <pc:picChg chg="add del">
          <ac:chgData name="Shripad Ambure" userId="bf915f28-0eac-4da9-9c66-0bfc7eea9d73" providerId="ADAL" clId="{FA58DFE0-600B-4E5E-B9E0-EE3BCEB4D873}" dt="2022-06-25T04:52:53.899" v="2330" actId="26606"/>
          <ac:picMkLst>
            <pc:docMk/>
            <pc:sldMk cId="166711399" sldId="261"/>
            <ac:picMk id="69" creationId="{62AE1365-C56B-4B6A-BA5F-D16C105C68E6}"/>
          </ac:picMkLst>
        </pc:picChg>
        <pc:picChg chg="add">
          <ac:chgData name="Shripad Ambure" userId="bf915f28-0eac-4da9-9c66-0bfc7eea9d73" providerId="ADAL" clId="{FA58DFE0-600B-4E5E-B9E0-EE3BCEB4D873}" dt="2022-06-25T04:52:53.899" v="2330" actId="26606"/>
          <ac:picMkLst>
            <pc:docMk/>
            <pc:sldMk cId="166711399" sldId="261"/>
            <ac:picMk id="88" creationId="{1DAB2FA3-EE10-42B7-BBDB-B701E9DDDF5E}"/>
          </ac:picMkLst>
        </pc:picChg>
        <pc:picChg chg="add">
          <ac:chgData name="Shripad Ambure" userId="bf915f28-0eac-4da9-9c66-0bfc7eea9d73" providerId="ADAL" clId="{FA58DFE0-600B-4E5E-B9E0-EE3BCEB4D873}" dt="2022-06-25T04:52:53.899" v="2330" actId="26606"/>
          <ac:picMkLst>
            <pc:docMk/>
            <pc:sldMk cId="166711399" sldId="261"/>
            <ac:picMk id="90" creationId="{B7B2B5DA-BB14-4461-ADE0-07DACEEEDAEF}"/>
          </ac:picMkLst>
        </pc:picChg>
      </pc:sldChg>
      <pc:sldChg chg="addSp delSp modSp new mod setBg">
        <pc:chgData name="Shripad Ambure" userId="bf915f28-0eac-4da9-9c66-0bfc7eea9d73" providerId="ADAL" clId="{FA58DFE0-600B-4E5E-B9E0-EE3BCEB4D873}" dt="2022-06-25T05:10:41.576" v="2372" actId="1076"/>
        <pc:sldMkLst>
          <pc:docMk/>
          <pc:sldMk cId="2927726385" sldId="262"/>
        </pc:sldMkLst>
        <pc:spChg chg="del mod">
          <ac:chgData name="Shripad Ambure" userId="bf915f28-0eac-4da9-9c66-0bfc7eea9d73" providerId="ADAL" clId="{FA58DFE0-600B-4E5E-B9E0-EE3BCEB4D873}" dt="2022-06-25T05:10:20.536" v="2368" actId="21"/>
          <ac:spMkLst>
            <pc:docMk/>
            <pc:sldMk cId="2927726385" sldId="262"/>
            <ac:spMk id="2" creationId="{2348830F-75F0-04A4-F7C6-00F619F22CC2}"/>
          </ac:spMkLst>
        </pc:spChg>
        <pc:spChg chg="mod">
          <ac:chgData name="Shripad Ambure" userId="bf915f28-0eac-4da9-9c66-0bfc7eea9d73" providerId="ADAL" clId="{FA58DFE0-600B-4E5E-B9E0-EE3BCEB4D873}" dt="2022-06-25T05:10:41.576" v="2372" actId="1076"/>
          <ac:spMkLst>
            <pc:docMk/>
            <pc:sldMk cId="2927726385" sldId="262"/>
            <ac:spMk id="3" creationId="{CB6078DA-0EE2-DA12-FD80-7CF5B4A367BE}"/>
          </ac:spMkLst>
        </pc:spChg>
        <pc:spChg chg="add">
          <ac:chgData name="Shripad Ambure" userId="bf915f28-0eac-4da9-9c66-0bfc7eea9d73" providerId="ADAL" clId="{FA58DFE0-600B-4E5E-B9E0-EE3BCEB4D873}" dt="2022-06-25T05:10:01.854" v="2362" actId="26606"/>
          <ac:spMkLst>
            <pc:docMk/>
            <pc:sldMk cId="2927726385" sldId="262"/>
            <ac:spMk id="10" creationId="{103D19AF-EDD0-494F-A668-3C9A85AB0F79}"/>
          </ac:spMkLst>
        </pc:spChg>
        <pc:spChg chg="add">
          <ac:chgData name="Shripad Ambure" userId="bf915f28-0eac-4da9-9c66-0bfc7eea9d73" providerId="ADAL" clId="{FA58DFE0-600B-4E5E-B9E0-EE3BCEB4D873}" dt="2022-06-25T05:10:01.854" v="2362" actId="26606"/>
          <ac:spMkLst>
            <pc:docMk/>
            <pc:sldMk cId="2927726385" sldId="262"/>
            <ac:spMk id="12" creationId="{47A2D7E7-57AE-432D-AE89-3C58E3A5C34E}"/>
          </ac:spMkLst>
        </pc:spChg>
        <pc:spChg chg="add">
          <ac:chgData name="Shripad Ambure" userId="bf915f28-0eac-4da9-9c66-0bfc7eea9d73" providerId="ADAL" clId="{FA58DFE0-600B-4E5E-B9E0-EE3BCEB4D873}" dt="2022-06-25T05:10:01.854" v="2362" actId="26606"/>
          <ac:spMkLst>
            <pc:docMk/>
            <pc:sldMk cId="2927726385" sldId="262"/>
            <ac:spMk id="14" creationId="{ADE3144B-BCB4-4822-8A57-67EA3E42D16F}"/>
          </ac:spMkLst>
        </pc:spChg>
        <pc:spChg chg="add">
          <ac:chgData name="Shripad Ambure" userId="bf915f28-0eac-4da9-9c66-0bfc7eea9d73" providerId="ADAL" clId="{FA58DFE0-600B-4E5E-B9E0-EE3BCEB4D873}" dt="2022-06-25T05:10:01.854" v="2362" actId="26606"/>
          <ac:spMkLst>
            <pc:docMk/>
            <pc:sldMk cId="2927726385" sldId="262"/>
            <ac:spMk id="23" creationId="{29B46F1E-750E-4F4F-A345-D0F9395CE880}"/>
          </ac:spMkLst>
        </pc:spChg>
        <pc:spChg chg="add">
          <ac:chgData name="Shripad Ambure" userId="bf915f28-0eac-4da9-9c66-0bfc7eea9d73" providerId="ADAL" clId="{FA58DFE0-600B-4E5E-B9E0-EE3BCEB4D873}" dt="2022-06-25T05:10:01.854" v="2362" actId="26606"/>
          <ac:spMkLst>
            <pc:docMk/>
            <pc:sldMk cId="2927726385" sldId="262"/>
            <ac:spMk id="27" creationId="{C53769EE-3457-45CB-9B60-C36C84D71E4E}"/>
          </ac:spMkLst>
        </pc:spChg>
        <pc:spChg chg="add">
          <ac:chgData name="Shripad Ambure" userId="bf915f28-0eac-4da9-9c66-0bfc7eea9d73" providerId="ADAL" clId="{FA58DFE0-600B-4E5E-B9E0-EE3BCEB4D873}" dt="2022-06-25T05:10:01.854" v="2362" actId="26606"/>
          <ac:spMkLst>
            <pc:docMk/>
            <pc:sldMk cId="2927726385" sldId="262"/>
            <ac:spMk id="31" creationId="{695A5B4F-A2E8-45D1-ABCA-CB7ACFAA845C}"/>
          </ac:spMkLst>
        </pc:spChg>
        <pc:grpChg chg="add">
          <ac:chgData name="Shripad Ambure" userId="bf915f28-0eac-4da9-9c66-0bfc7eea9d73" providerId="ADAL" clId="{FA58DFE0-600B-4E5E-B9E0-EE3BCEB4D873}" dt="2022-06-25T05:10:01.854" v="2362" actId="26606"/>
          <ac:grpSpMkLst>
            <pc:docMk/>
            <pc:sldMk cId="2927726385" sldId="262"/>
            <ac:grpSpMk id="16" creationId="{191472CF-E5AF-4004-89BE-68493A33A53D}"/>
          </ac:grpSpMkLst>
        </pc:grpChg>
        <pc:picChg chg="add">
          <ac:chgData name="Shripad Ambure" userId="bf915f28-0eac-4da9-9c66-0bfc7eea9d73" providerId="ADAL" clId="{FA58DFE0-600B-4E5E-B9E0-EE3BCEB4D873}" dt="2022-06-25T05:10:01.854" v="2362" actId="26606"/>
          <ac:picMkLst>
            <pc:docMk/>
            <pc:sldMk cId="2927726385" sldId="262"/>
            <ac:picMk id="7" creationId="{111606FD-0E82-A95B-8D77-582B69907FB8}"/>
          </ac:picMkLst>
        </pc:picChg>
        <pc:picChg chg="add">
          <ac:chgData name="Shripad Ambure" userId="bf915f28-0eac-4da9-9c66-0bfc7eea9d73" providerId="ADAL" clId="{FA58DFE0-600B-4E5E-B9E0-EE3BCEB4D873}" dt="2022-06-25T05:10:01.854" v="2362" actId="26606"/>
          <ac:picMkLst>
            <pc:docMk/>
            <pc:sldMk cId="2927726385" sldId="262"/>
            <ac:picMk id="25" creationId="{6AD96081-639A-44DD-A2A4-372A76F58F83}"/>
          </ac:picMkLst>
        </pc:picChg>
        <pc:picChg chg="add">
          <ac:chgData name="Shripad Ambure" userId="bf915f28-0eac-4da9-9c66-0bfc7eea9d73" providerId="ADAL" clId="{FA58DFE0-600B-4E5E-B9E0-EE3BCEB4D873}" dt="2022-06-25T05:10:01.854" v="2362" actId="26606"/>
          <ac:picMkLst>
            <pc:docMk/>
            <pc:sldMk cId="2927726385" sldId="262"/>
            <ac:picMk id="29" creationId="{271DE046-331F-4424-B267-9F793BAF6F43}"/>
          </ac:picMkLst>
        </pc:picChg>
        <pc:picChg chg="add">
          <ac:chgData name="Shripad Ambure" userId="bf915f28-0eac-4da9-9c66-0bfc7eea9d73" providerId="ADAL" clId="{FA58DFE0-600B-4E5E-B9E0-EE3BCEB4D873}" dt="2022-06-25T05:10:01.854" v="2362" actId="26606"/>
          <ac:picMkLst>
            <pc:docMk/>
            <pc:sldMk cId="2927726385" sldId="262"/>
            <ac:picMk id="33" creationId="{9CB15A90-1FB9-4B7A-9D88-7880241C5192}"/>
          </ac:picMkLst>
        </pc:picChg>
      </pc:sldChg>
      <pc:sldChg chg="new del">
        <pc:chgData name="Shripad Ambure" userId="bf915f28-0eac-4da9-9c66-0bfc7eea9d73" providerId="ADAL" clId="{FA58DFE0-600B-4E5E-B9E0-EE3BCEB4D873}" dt="2022-06-25T05:09:49.408" v="2352" actId="2696"/>
        <pc:sldMkLst>
          <pc:docMk/>
          <pc:sldMk cId="181755940" sldId="263"/>
        </pc:sldMkLst>
      </pc:sldChg>
      <pc:sldChg chg="addSp delSp modSp new mod ord setBg">
        <pc:chgData name="Shripad Ambure" userId="bf915f28-0eac-4da9-9c66-0bfc7eea9d73" providerId="ADAL" clId="{FA58DFE0-600B-4E5E-B9E0-EE3BCEB4D873}" dt="2022-06-25T05:38:55.117" v="2490" actId="20577"/>
        <pc:sldMkLst>
          <pc:docMk/>
          <pc:sldMk cId="2528122650" sldId="263"/>
        </pc:sldMkLst>
        <pc:spChg chg="mod">
          <ac:chgData name="Shripad Ambure" userId="bf915f28-0eac-4da9-9c66-0bfc7eea9d73" providerId="ADAL" clId="{FA58DFE0-600B-4E5E-B9E0-EE3BCEB4D873}" dt="2022-06-25T05:12:46.623" v="2403" actId="26606"/>
          <ac:spMkLst>
            <pc:docMk/>
            <pc:sldMk cId="2528122650" sldId="263"/>
            <ac:spMk id="2" creationId="{EC7C71E2-42F6-E642-1229-49461F038D6D}"/>
          </ac:spMkLst>
        </pc:spChg>
        <pc:spChg chg="mod">
          <ac:chgData name="Shripad Ambure" userId="bf915f28-0eac-4da9-9c66-0bfc7eea9d73" providerId="ADAL" clId="{FA58DFE0-600B-4E5E-B9E0-EE3BCEB4D873}" dt="2022-06-25T05:38:55.117" v="2490" actId="20577"/>
          <ac:spMkLst>
            <pc:docMk/>
            <pc:sldMk cId="2528122650" sldId="263"/>
            <ac:spMk id="3" creationId="{23D4BF4D-A091-90F9-E531-5E01A10D7329}"/>
          </ac:spMkLst>
        </pc:spChg>
        <pc:spChg chg="add del">
          <ac:chgData name="Shripad Ambure" userId="bf915f28-0eac-4da9-9c66-0bfc7eea9d73" providerId="ADAL" clId="{FA58DFE0-600B-4E5E-B9E0-EE3BCEB4D873}" dt="2022-06-25T05:12:46.588" v="2402" actId="26606"/>
          <ac:spMkLst>
            <pc:docMk/>
            <pc:sldMk cId="2528122650" sldId="263"/>
            <ac:spMk id="9" creationId="{41ECC456-8D05-4418-8374-34EE15C5738B}"/>
          </ac:spMkLst>
        </pc:spChg>
        <pc:spChg chg="add del">
          <ac:chgData name="Shripad Ambure" userId="bf915f28-0eac-4da9-9c66-0bfc7eea9d73" providerId="ADAL" clId="{FA58DFE0-600B-4E5E-B9E0-EE3BCEB4D873}" dt="2022-06-25T05:12:46.588" v="2402" actId="26606"/>
          <ac:spMkLst>
            <pc:docMk/>
            <pc:sldMk cId="2528122650" sldId="263"/>
            <ac:spMk id="11" creationId="{BCBA53BE-813B-487A-9E9C-A75F5CD4859D}"/>
          </ac:spMkLst>
        </pc:spChg>
        <pc:spChg chg="add del">
          <ac:chgData name="Shripad Ambure" userId="bf915f28-0eac-4da9-9c66-0bfc7eea9d73" providerId="ADAL" clId="{FA58DFE0-600B-4E5E-B9E0-EE3BCEB4D873}" dt="2022-06-25T05:12:46.588" v="2402" actId="26606"/>
          <ac:spMkLst>
            <pc:docMk/>
            <pc:sldMk cId="2528122650" sldId="263"/>
            <ac:spMk id="13" creationId="{D84D8844-B6CA-42E2-9D09-280B8D2C3679}"/>
          </ac:spMkLst>
        </pc:spChg>
        <pc:spChg chg="add del">
          <ac:chgData name="Shripad Ambure" userId="bf915f28-0eac-4da9-9c66-0bfc7eea9d73" providerId="ADAL" clId="{FA58DFE0-600B-4E5E-B9E0-EE3BCEB4D873}" dt="2022-06-25T05:12:46.588" v="2402" actId="26606"/>
          <ac:spMkLst>
            <pc:docMk/>
            <pc:sldMk cId="2528122650" sldId="263"/>
            <ac:spMk id="15" creationId="{9ED44E6B-54B5-4305-8D51-ED14DB5A3EF4}"/>
          </ac:spMkLst>
        </pc:spChg>
        <pc:spChg chg="add del">
          <ac:chgData name="Shripad Ambure" userId="bf915f28-0eac-4da9-9c66-0bfc7eea9d73" providerId="ADAL" clId="{FA58DFE0-600B-4E5E-B9E0-EE3BCEB4D873}" dt="2022-06-25T05:12:46.588" v="2402" actId="26606"/>
          <ac:spMkLst>
            <pc:docMk/>
            <pc:sldMk cId="2528122650" sldId="263"/>
            <ac:spMk id="25" creationId="{F7D23E4C-BB5C-4A97-B5BE-18C6B6A55797}"/>
          </ac:spMkLst>
        </pc:spChg>
        <pc:spChg chg="add">
          <ac:chgData name="Shripad Ambure" userId="bf915f28-0eac-4da9-9c66-0bfc7eea9d73" providerId="ADAL" clId="{FA58DFE0-600B-4E5E-B9E0-EE3BCEB4D873}" dt="2022-06-25T05:12:46.623" v="2403" actId="26606"/>
          <ac:spMkLst>
            <pc:docMk/>
            <pc:sldMk cId="2528122650" sldId="263"/>
            <ac:spMk id="29" creationId="{295DBEFB-AF18-40AC-9D38-C38DDBAF0C1A}"/>
          </ac:spMkLst>
        </pc:spChg>
        <pc:spChg chg="add">
          <ac:chgData name="Shripad Ambure" userId="bf915f28-0eac-4da9-9c66-0bfc7eea9d73" providerId="ADAL" clId="{FA58DFE0-600B-4E5E-B9E0-EE3BCEB4D873}" dt="2022-06-25T05:12:46.623" v="2403" actId="26606"/>
          <ac:spMkLst>
            <pc:docMk/>
            <pc:sldMk cId="2528122650" sldId="263"/>
            <ac:spMk id="30" creationId="{2BF149F8-2DEF-47E0-801E-6613E6698DAC}"/>
          </ac:spMkLst>
        </pc:spChg>
        <pc:spChg chg="add">
          <ac:chgData name="Shripad Ambure" userId="bf915f28-0eac-4da9-9c66-0bfc7eea9d73" providerId="ADAL" clId="{FA58DFE0-600B-4E5E-B9E0-EE3BCEB4D873}" dt="2022-06-25T05:12:46.623" v="2403" actId="26606"/>
          <ac:spMkLst>
            <pc:docMk/>
            <pc:sldMk cId="2528122650" sldId="263"/>
            <ac:spMk id="31" creationId="{C8281224-063B-4327-819C-DF82BA103124}"/>
          </ac:spMkLst>
        </pc:spChg>
        <pc:spChg chg="add">
          <ac:chgData name="Shripad Ambure" userId="bf915f28-0eac-4da9-9c66-0bfc7eea9d73" providerId="ADAL" clId="{FA58DFE0-600B-4E5E-B9E0-EE3BCEB4D873}" dt="2022-06-25T05:12:46.623" v="2403" actId="26606"/>
          <ac:spMkLst>
            <pc:docMk/>
            <pc:sldMk cId="2528122650" sldId="263"/>
            <ac:spMk id="35" creationId="{7B18CADE-0134-4106-B6F5-4EC8B7751A0E}"/>
          </ac:spMkLst>
        </pc:spChg>
        <pc:grpChg chg="add del">
          <ac:chgData name="Shripad Ambure" userId="bf915f28-0eac-4da9-9c66-0bfc7eea9d73" providerId="ADAL" clId="{FA58DFE0-600B-4E5E-B9E0-EE3BCEB4D873}" dt="2022-06-25T05:12:46.588" v="2402" actId="26606"/>
          <ac:grpSpMkLst>
            <pc:docMk/>
            <pc:sldMk cId="2528122650" sldId="263"/>
            <ac:grpSpMk id="19" creationId="{3385484B-742B-4787-9431-A2DDB1C13CA5}"/>
          </ac:grpSpMkLst>
        </pc:grpChg>
        <pc:grpChg chg="add">
          <ac:chgData name="Shripad Ambure" userId="bf915f28-0eac-4da9-9c66-0bfc7eea9d73" providerId="ADAL" clId="{FA58DFE0-600B-4E5E-B9E0-EE3BCEB4D873}" dt="2022-06-25T05:12:46.623" v="2403" actId="26606"/>
          <ac:grpSpMkLst>
            <pc:docMk/>
            <pc:sldMk cId="2528122650" sldId="263"/>
            <ac:grpSpMk id="32" creationId="{074E60FF-2E08-427F-ABDE-24492653C61C}"/>
          </ac:grpSpMkLst>
        </pc:grpChg>
        <pc:picChg chg="add mod">
          <ac:chgData name="Shripad Ambure" userId="bf915f28-0eac-4da9-9c66-0bfc7eea9d73" providerId="ADAL" clId="{FA58DFE0-600B-4E5E-B9E0-EE3BCEB4D873}" dt="2022-06-25T05:12:46.623" v="2403" actId="26606"/>
          <ac:picMkLst>
            <pc:docMk/>
            <pc:sldMk cId="2528122650" sldId="263"/>
            <ac:picMk id="4" creationId="{4B83C530-4E6A-580C-218D-785748703136}"/>
          </ac:picMkLst>
        </pc:picChg>
        <pc:picChg chg="add del mod modCrop">
          <ac:chgData name="Shripad Ambure" userId="bf915f28-0eac-4da9-9c66-0bfc7eea9d73" providerId="ADAL" clId="{FA58DFE0-600B-4E5E-B9E0-EE3BCEB4D873}" dt="2022-06-25T05:15:08.288" v="2414" actId="21"/>
          <ac:picMkLst>
            <pc:docMk/>
            <pc:sldMk cId="2528122650" sldId="263"/>
            <ac:picMk id="6" creationId="{DBEDCAF1-C6BC-08D1-DA9F-C851F7D02825}"/>
          </ac:picMkLst>
        </pc:picChg>
        <pc:picChg chg="add del">
          <ac:chgData name="Shripad Ambure" userId="bf915f28-0eac-4da9-9c66-0bfc7eea9d73" providerId="ADAL" clId="{FA58DFE0-600B-4E5E-B9E0-EE3BCEB4D873}" dt="2022-06-25T05:12:46.588" v="2402" actId="26606"/>
          <ac:picMkLst>
            <pc:docMk/>
            <pc:sldMk cId="2528122650" sldId="263"/>
            <ac:picMk id="17" creationId="{33B836EB-A5EB-420E-BA1D-F14C24699A63}"/>
          </ac:picMkLst>
        </pc:picChg>
        <pc:picChg chg="add del">
          <ac:chgData name="Shripad Ambure" userId="bf915f28-0eac-4da9-9c66-0bfc7eea9d73" providerId="ADAL" clId="{FA58DFE0-600B-4E5E-B9E0-EE3BCEB4D873}" dt="2022-06-25T05:12:46.588" v="2402" actId="26606"/>
          <ac:picMkLst>
            <pc:docMk/>
            <pc:sldMk cId="2528122650" sldId="263"/>
            <ac:picMk id="27" creationId="{E5DCD441-4343-4494-AEB1-1420FC18ED83}"/>
          </ac:picMkLst>
        </pc:picChg>
        <pc:picChg chg="add">
          <ac:chgData name="Shripad Ambure" userId="bf915f28-0eac-4da9-9c66-0bfc7eea9d73" providerId="ADAL" clId="{FA58DFE0-600B-4E5E-B9E0-EE3BCEB4D873}" dt="2022-06-25T05:12:46.623" v="2403" actId="26606"/>
          <ac:picMkLst>
            <pc:docMk/>
            <pc:sldMk cId="2528122650" sldId="263"/>
            <ac:picMk id="36" creationId="{1DAB2FA3-EE10-42B7-BBDB-B701E9DDDF5E}"/>
          </ac:picMkLst>
        </pc:picChg>
        <pc:picChg chg="add">
          <ac:chgData name="Shripad Ambure" userId="bf915f28-0eac-4da9-9c66-0bfc7eea9d73" providerId="ADAL" clId="{FA58DFE0-600B-4E5E-B9E0-EE3BCEB4D873}" dt="2022-06-25T05:12:46.623" v="2403" actId="26606"/>
          <ac:picMkLst>
            <pc:docMk/>
            <pc:sldMk cId="2528122650" sldId="263"/>
            <ac:picMk id="37" creationId="{B7B2B5DA-BB14-4461-ADE0-07DACEEEDAEF}"/>
          </ac:picMkLst>
        </pc:picChg>
      </pc:sldChg>
      <pc:sldChg chg="addSp delSp modSp new mod setBg">
        <pc:chgData name="Shripad Ambure" userId="bf915f28-0eac-4da9-9c66-0bfc7eea9d73" providerId="ADAL" clId="{FA58DFE0-600B-4E5E-B9E0-EE3BCEB4D873}" dt="2022-06-25T06:21:22.607" v="2593" actId="732"/>
        <pc:sldMkLst>
          <pc:docMk/>
          <pc:sldMk cId="2987533088" sldId="264"/>
        </pc:sldMkLst>
        <pc:spChg chg="del">
          <ac:chgData name="Shripad Ambure" userId="bf915f28-0eac-4da9-9c66-0bfc7eea9d73" providerId="ADAL" clId="{FA58DFE0-600B-4E5E-B9E0-EE3BCEB4D873}" dt="2022-06-25T05:15:21.687" v="2417" actId="26606"/>
          <ac:spMkLst>
            <pc:docMk/>
            <pc:sldMk cId="2987533088" sldId="264"/>
            <ac:spMk id="2" creationId="{9B740BB0-2304-6A4A-F92B-5B7DA0FF6B16}"/>
          </ac:spMkLst>
        </pc:spChg>
        <pc:spChg chg="del">
          <ac:chgData name="Shripad Ambure" userId="bf915f28-0eac-4da9-9c66-0bfc7eea9d73" providerId="ADAL" clId="{FA58DFE0-600B-4E5E-B9E0-EE3BCEB4D873}" dt="2022-06-25T05:15:21.687" v="2417" actId="26606"/>
          <ac:spMkLst>
            <pc:docMk/>
            <pc:sldMk cId="2987533088" sldId="264"/>
            <ac:spMk id="3" creationId="{C75A3745-290C-FFF9-0851-5E0CBE6465BA}"/>
          </ac:spMkLst>
        </pc:spChg>
        <pc:spChg chg="add del">
          <ac:chgData name="Shripad Ambure" userId="bf915f28-0eac-4da9-9c66-0bfc7eea9d73" providerId="ADAL" clId="{FA58DFE0-600B-4E5E-B9E0-EE3BCEB4D873}" dt="2022-06-25T05:17:08.317" v="2426" actId="26606"/>
          <ac:spMkLst>
            <pc:docMk/>
            <pc:sldMk cId="2987533088" sldId="264"/>
            <ac:spMk id="9" creationId="{99B5B3C5-A599-465B-B2B9-866E8B2087CE}"/>
          </ac:spMkLst>
        </pc:spChg>
        <pc:spChg chg="add del">
          <ac:chgData name="Shripad Ambure" userId="bf915f28-0eac-4da9-9c66-0bfc7eea9d73" providerId="ADAL" clId="{FA58DFE0-600B-4E5E-B9E0-EE3BCEB4D873}" dt="2022-06-25T05:17:08.317" v="2426" actId="26606"/>
          <ac:spMkLst>
            <pc:docMk/>
            <pc:sldMk cId="2987533088" sldId="264"/>
            <ac:spMk id="11" creationId="{25C84982-7DD0-43B1-8A2D-BFA4DF1B4E60}"/>
          </ac:spMkLst>
        </pc:spChg>
        <pc:spChg chg="add del">
          <ac:chgData name="Shripad Ambure" userId="bf915f28-0eac-4da9-9c66-0bfc7eea9d73" providerId="ADAL" clId="{FA58DFE0-600B-4E5E-B9E0-EE3BCEB4D873}" dt="2022-06-25T05:17:08.317" v="2426" actId="26606"/>
          <ac:spMkLst>
            <pc:docMk/>
            <pc:sldMk cId="2987533088" sldId="264"/>
            <ac:spMk id="30" creationId="{B7818AA9-82F7-46F6-8A83-1A6258163B48}"/>
          </ac:spMkLst>
        </pc:spChg>
        <pc:spChg chg="add del">
          <ac:chgData name="Shripad Ambure" userId="bf915f28-0eac-4da9-9c66-0bfc7eea9d73" providerId="ADAL" clId="{FA58DFE0-600B-4E5E-B9E0-EE3BCEB4D873}" dt="2022-06-25T05:17:08.309" v="2425" actId="26606"/>
          <ac:spMkLst>
            <pc:docMk/>
            <pc:sldMk cId="2987533088" sldId="264"/>
            <ac:spMk id="34" creationId="{A79D6921-FD4B-C0B5-79B7-22237D52A9E1}"/>
          </ac:spMkLst>
        </pc:spChg>
        <pc:spChg chg="add del">
          <ac:chgData name="Shripad Ambure" userId="bf915f28-0eac-4da9-9c66-0bfc7eea9d73" providerId="ADAL" clId="{FA58DFE0-600B-4E5E-B9E0-EE3BCEB4D873}" dt="2022-06-25T05:16:52.041" v="2423" actId="26606"/>
          <ac:spMkLst>
            <pc:docMk/>
            <pc:sldMk cId="2987533088" sldId="264"/>
            <ac:spMk id="35" creationId="{99B5B3C5-A599-465B-B2B9-866E8B2087CE}"/>
          </ac:spMkLst>
        </pc:spChg>
        <pc:spChg chg="add del">
          <ac:chgData name="Shripad Ambure" userId="bf915f28-0eac-4da9-9c66-0bfc7eea9d73" providerId="ADAL" clId="{FA58DFE0-600B-4E5E-B9E0-EE3BCEB4D873}" dt="2022-06-25T05:16:52.041" v="2423" actId="26606"/>
          <ac:spMkLst>
            <pc:docMk/>
            <pc:sldMk cId="2987533088" sldId="264"/>
            <ac:spMk id="37" creationId="{25C84982-7DD0-43B1-8A2D-BFA4DF1B4E60}"/>
          </ac:spMkLst>
        </pc:spChg>
        <pc:spChg chg="add del">
          <ac:chgData name="Shripad Ambure" userId="bf915f28-0eac-4da9-9c66-0bfc7eea9d73" providerId="ADAL" clId="{FA58DFE0-600B-4E5E-B9E0-EE3BCEB4D873}" dt="2022-06-25T05:16:52.041" v="2423" actId="26606"/>
          <ac:spMkLst>
            <pc:docMk/>
            <pc:sldMk cId="2987533088" sldId="264"/>
            <ac:spMk id="56" creationId="{B7818AA9-82F7-46F6-8A83-1A6258163B48}"/>
          </ac:spMkLst>
        </pc:spChg>
        <pc:spChg chg="add del">
          <ac:chgData name="Shripad Ambure" userId="bf915f28-0eac-4da9-9c66-0bfc7eea9d73" providerId="ADAL" clId="{FA58DFE0-600B-4E5E-B9E0-EE3BCEB4D873}" dt="2022-06-25T05:17:08.309" v="2425" actId="26606"/>
          <ac:spMkLst>
            <pc:docMk/>
            <pc:sldMk cId="2987533088" sldId="264"/>
            <ac:spMk id="58" creationId="{458183E0-58D3-4C7F-97F0-2494113B38F6}"/>
          </ac:spMkLst>
        </pc:spChg>
        <pc:spChg chg="add del">
          <ac:chgData name="Shripad Ambure" userId="bf915f28-0eac-4da9-9c66-0bfc7eea9d73" providerId="ADAL" clId="{FA58DFE0-600B-4E5E-B9E0-EE3BCEB4D873}" dt="2022-06-25T05:17:08.309" v="2425" actId="26606"/>
          <ac:spMkLst>
            <pc:docMk/>
            <pc:sldMk cId="2987533088" sldId="264"/>
            <ac:spMk id="59" creationId="{493D7220-9A41-4B89-8A05-2E854925EDA1}"/>
          </ac:spMkLst>
        </pc:spChg>
        <pc:spChg chg="add">
          <ac:chgData name="Shripad Ambure" userId="bf915f28-0eac-4da9-9c66-0bfc7eea9d73" providerId="ADAL" clId="{FA58DFE0-600B-4E5E-B9E0-EE3BCEB4D873}" dt="2022-06-25T05:17:08.317" v="2426" actId="26606"/>
          <ac:spMkLst>
            <pc:docMk/>
            <pc:sldMk cId="2987533088" sldId="264"/>
            <ac:spMk id="70" creationId="{99B5B3C5-A599-465B-B2B9-866E8B2087CE}"/>
          </ac:spMkLst>
        </pc:spChg>
        <pc:spChg chg="add">
          <ac:chgData name="Shripad Ambure" userId="bf915f28-0eac-4da9-9c66-0bfc7eea9d73" providerId="ADAL" clId="{FA58DFE0-600B-4E5E-B9E0-EE3BCEB4D873}" dt="2022-06-25T05:17:08.317" v="2426" actId="26606"/>
          <ac:spMkLst>
            <pc:docMk/>
            <pc:sldMk cId="2987533088" sldId="264"/>
            <ac:spMk id="71" creationId="{25C84982-7DD0-43B1-8A2D-BFA4DF1B4E60}"/>
          </ac:spMkLst>
        </pc:spChg>
        <pc:spChg chg="add">
          <ac:chgData name="Shripad Ambure" userId="bf915f28-0eac-4da9-9c66-0bfc7eea9d73" providerId="ADAL" clId="{FA58DFE0-600B-4E5E-B9E0-EE3BCEB4D873}" dt="2022-06-25T05:17:08.317" v="2426" actId="26606"/>
          <ac:spMkLst>
            <pc:docMk/>
            <pc:sldMk cId="2987533088" sldId="264"/>
            <ac:spMk id="73" creationId="{B7818AA9-82F7-46F6-8A83-1A6258163B48}"/>
          </ac:spMkLst>
        </pc:spChg>
        <pc:grpChg chg="add del">
          <ac:chgData name="Shripad Ambure" userId="bf915f28-0eac-4da9-9c66-0bfc7eea9d73" providerId="ADAL" clId="{FA58DFE0-600B-4E5E-B9E0-EE3BCEB4D873}" dt="2022-06-25T05:17:08.317" v="2426" actId="26606"/>
          <ac:grpSpMkLst>
            <pc:docMk/>
            <pc:sldMk cId="2987533088" sldId="264"/>
            <ac:grpSpMk id="13" creationId="{1D912E1C-3BBA-42F0-A3EE-FEC382E7230A}"/>
          </ac:grpSpMkLst>
        </pc:grpChg>
        <pc:grpChg chg="add del">
          <ac:chgData name="Shripad Ambure" userId="bf915f28-0eac-4da9-9c66-0bfc7eea9d73" providerId="ADAL" clId="{FA58DFE0-600B-4E5E-B9E0-EE3BCEB4D873}" dt="2022-06-25T05:16:52.041" v="2423" actId="26606"/>
          <ac:grpSpMkLst>
            <pc:docMk/>
            <pc:sldMk cId="2987533088" sldId="264"/>
            <ac:grpSpMk id="39" creationId="{1D912E1C-3BBA-42F0-A3EE-FEC382E7230A}"/>
          </ac:grpSpMkLst>
        </pc:grpChg>
        <pc:grpChg chg="add del">
          <ac:chgData name="Shripad Ambure" userId="bf915f28-0eac-4da9-9c66-0bfc7eea9d73" providerId="ADAL" clId="{FA58DFE0-600B-4E5E-B9E0-EE3BCEB4D873}" dt="2022-06-25T05:17:08.309" v="2425" actId="26606"/>
          <ac:grpSpMkLst>
            <pc:docMk/>
            <pc:sldMk cId="2987533088" sldId="264"/>
            <ac:grpSpMk id="60" creationId="{C1F869AB-954B-4EAB-8260-60AE9C8D0C6F}"/>
          </ac:grpSpMkLst>
        </pc:grpChg>
        <pc:grpChg chg="add">
          <ac:chgData name="Shripad Ambure" userId="bf915f28-0eac-4da9-9c66-0bfc7eea9d73" providerId="ADAL" clId="{FA58DFE0-600B-4E5E-B9E0-EE3BCEB4D873}" dt="2022-06-25T05:17:08.317" v="2426" actId="26606"/>
          <ac:grpSpMkLst>
            <pc:docMk/>
            <pc:sldMk cId="2987533088" sldId="264"/>
            <ac:grpSpMk id="72" creationId="{1D912E1C-3BBA-42F0-A3EE-FEC382E7230A}"/>
          </ac:grpSpMkLst>
        </pc:grpChg>
        <pc:picChg chg="add mod modCrop">
          <ac:chgData name="Shripad Ambure" userId="bf915f28-0eac-4da9-9c66-0bfc7eea9d73" providerId="ADAL" clId="{FA58DFE0-600B-4E5E-B9E0-EE3BCEB4D873}" dt="2022-06-25T06:21:22.607" v="2593" actId="732"/>
          <ac:picMkLst>
            <pc:docMk/>
            <pc:sldMk cId="2987533088" sldId="264"/>
            <ac:picMk id="4" creationId="{CE36B766-37F2-443A-6783-CDF129B93225}"/>
          </ac:picMkLst>
        </pc:picChg>
      </pc:sldChg>
      <pc:sldChg chg="addSp modSp new mod">
        <pc:chgData name="Shripad Ambure" userId="bf915f28-0eac-4da9-9c66-0bfc7eea9d73" providerId="ADAL" clId="{FA58DFE0-600B-4E5E-B9E0-EE3BCEB4D873}" dt="2022-06-25T06:40:42.954" v="2759" actId="12"/>
        <pc:sldMkLst>
          <pc:docMk/>
          <pc:sldMk cId="2633937109" sldId="265"/>
        </pc:sldMkLst>
        <pc:spChg chg="mod">
          <ac:chgData name="Shripad Ambure" userId="bf915f28-0eac-4da9-9c66-0bfc7eea9d73" providerId="ADAL" clId="{FA58DFE0-600B-4E5E-B9E0-EE3BCEB4D873}" dt="2022-06-25T05:43:31.467" v="2505" actId="20577"/>
          <ac:spMkLst>
            <pc:docMk/>
            <pc:sldMk cId="2633937109" sldId="265"/>
            <ac:spMk id="2" creationId="{CC8EE75E-5187-1F53-82ED-2DC5D9E7FCE5}"/>
          </ac:spMkLst>
        </pc:spChg>
        <pc:spChg chg="mod">
          <ac:chgData name="Shripad Ambure" userId="bf915f28-0eac-4da9-9c66-0bfc7eea9d73" providerId="ADAL" clId="{FA58DFE0-600B-4E5E-B9E0-EE3BCEB4D873}" dt="2022-06-25T06:40:42.954" v="2759" actId="12"/>
          <ac:spMkLst>
            <pc:docMk/>
            <pc:sldMk cId="2633937109" sldId="265"/>
            <ac:spMk id="3" creationId="{A1B25716-B9BA-ECFF-CB30-9CBC7C38AD46}"/>
          </ac:spMkLst>
        </pc:spChg>
        <pc:spChg chg="add mod">
          <ac:chgData name="Shripad Ambure" userId="bf915f28-0eac-4da9-9c66-0bfc7eea9d73" providerId="ADAL" clId="{FA58DFE0-600B-4E5E-B9E0-EE3BCEB4D873}" dt="2022-06-25T06:34:46.370" v="2608" actId="21"/>
          <ac:spMkLst>
            <pc:docMk/>
            <pc:sldMk cId="2633937109" sldId="265"/>
            <ac:spMk id="4" creationId="{C8411FC6-34BE-D95C-BA54-2582D3CE34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6/23/2022</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8157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6/23/2022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097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6/23/2022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5281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6/23/2022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6177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6/23/2022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3563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6/23/2022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4629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6/23/2022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275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6/23/2022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4845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6/23/2022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520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6/23/2022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101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6/23/2022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147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6/23/2022</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450510"/>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sv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14">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descr="Sfondo astratto di rete">
            <a:extLst>
              <a:ext uri="{FF2B5EF4-FFF2-40B4-BE49-F238E27FC236}">
                <a16:creationId xmlns:a16="http://schemas.microsoft.com/office/drawing/2014/main" id="{F887AEC6-4100-8E2F-233F-5631A87F8E1F}"/>
              </a:ext>
            </a:extLst>
          </p:cNvPr>
          <p:cNvPicPr>
            <a:picLocks noChangeAspect="1"/>
          </p:cNvPicPr>
          <p:nvPr/>
        </p:nvPicPr>
        <p:blipFill rotWithShape="1">
          <a:blip r:embed="rId2">
            <a:alphaModFix/>
          </a:blip>
          <a:srcRect b="15730"/>
          <a:stretch/>
        </p:blipFill>
        <p:spPr>
          <a:xfrm>
            <a:off x="20" y="10"/>
            <a:ext cx="12191980" cy="6857990"/>
          </a:xfrm>
          <a:prstGeom prst="rect">
            <a:avLst/>
          </a:prstGeom>
        </p:spPr>
      </p:pic>
      <p:sp>
        <p:nvSpPr>
          <p:cNvPr id="147" name="Oval 116">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18">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20">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777240" y="3688205"/>
            <a:ext cx="8731683" cy="1160465"/>
          </a:xfrm>
        </p:spPr>
        <p:txBody>
          <a:bodyPr anchor="b">
            <a:normAutofit/>
          </a:bodyPr>
          <a:lstStyle/>
          <a:p>
            <a:pPr algn="l"/>
            <a:r>
              <a:rPr lang="de-DE" sz="3800" dirty="0">
                <a:solidFill>
                  <a:srgbClr val="FFFFFF"/>
                </a:solidFill>
                <a:ea typeface="+mj-lt"/>
                <a:cs typeface="+mj-lt"/>
              </a:rPr>
              <a:t>Text - Cleaning  OCR Post-Processing Text Correction </a:t>
            </a:r>
            <a:endParaRPr lang="it-IT" sz="3800" dirty="0">
              <a:solidFill>
                <a:srgbClr val="FFFFFF"/>
              </a:solidFill>
            </a:endParaRPr>
          </a:p>
        </p:txBody>
      </p:sp>
      <p:sp>
        <p:nvSpPr>
          <p:cNvPr id="3" name="Sottotitolo 2"/>
          <p:cNvSpPr>
            <a:spLocks noGrp="1"/>
          </p:cNvSpPr>
          <p:nvPr>
            <p:ph type="subTitle" idx="1"/>
          </p:nvPr>
        </p:nvSpPr>
        <p:spPr>
          <a:xfrm>
            <a:off x="777240" y="5121835"/>
            <a:ext cx="8731683" cy="615577"/>
          </a:xfrm>
        </p:spPr>
        <p:txBody>
          <a:bodyPr anchor="t">
            <a:normAutofit/>
          </a:bodyPr>
          <a:lstStyle/>
          <a:p>
            <a:pPr algn="l"/>
            <a:r>
              <a:rPr lang="de-DE" sz="1400" dirty="0">
                <a:solidFill>
                  <a:srgbClr val="FFFFFF"/>
                </a:solidFill>
                <a:ea typeface="+mn-lt"/>
                <a:cs typeface="+mn-lt"/>
              </a:rPr>
              <a:t>Shripad Ambure </a:t>
            </a:r>
            <a:endParaRPr lang="it-IT" sz="1400" dirty="0">
              <a:solidFill>
                <a:srgbClr val="FFFFFF"/>
              </a:solidFill>
              <a:ea typeface="+mn-lt"/>
              <a:cs typeface="+mn-lt"/>
            </a:endParaRPr>
          </a:p>
          <a:p>
            <a:pPr algn="l"/>
            <a:r>
              <a:rPr lang="de-DE" sz="1400" dirty="0">
                <a:solidFill>
                  <a:srgbClr val="FFFFFF"/>
                </a:solidFill>
                <a:ea typeface="+mn-lt"/>
                <a:cs typeface="+mn-lt"/>
              </a:rPr>
              <a:t>(942364)</a:t>
            </a:r>
            <a:endParaRPr lang="it-IT" sz="1400" dirty="0">
              <a:solidFill>
                <a:srgbClr val="FFFFFF"/>
              </a:solidFill>
            </a:endParaRPr>
          </a:p>
          <a:p>
            <a:pPr algn="l"/>
            <a:endParaRPr lang="de-DE" sz="1400" dirty="0">
              <a:solidFill>
                <a:srgbClr val="FFFFFF"/>
              </a:solidFill>
            </a:endParaRPr>
          </a:p>
        </p:txBody>
      </p:sp>
      <p:sp>
        <p:nvSpPr>
          <p:cNvPr id="137" name="Oval 136">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D19AF-EDD0-494F-A668-3C9A85AB0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7A2D7E7-57AE-432D-AE89-3C58E3A5C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CB6078DA-0EE2-DA12-FD80-7CF5B4A367BE}"/>
              </a:ext>
            </a:extLst>
          </p:cNvPr>
          <p:cNvSpPr>
            <a:spLocks noGrp="1"/>
          </p:cNvSpPr>
          <p:nvPr>
            <p:ph idx="1"/>
          </p:nvPr>
        </p:nvSpPr>
        <p:spPr>
          <a:xfrm>
            <a:off x="3342093" y="2136472"/>
            <a:ext cx="5605207" cy="2483915"/>
          </a:xfrm>
        </p:spPr>
        <p:txBody>
          <a:bodyPr anchor="t">
            <a:normAutofit/>
          </a:bodyPr>
          <a:lstStyle/>
          <a:p>
            <a:pPr marL="0" indent="0">
              <a:buNone/>
            </a:pPr>
            <a:r>
              <a:rPr lang="en-IN" sz="7200" dirty="0"/>
              <a:t>Thank you</a:t>
            </a:r>
          </a:p>
        </p:txBody>
      </p:sp>
      <p:sp>
        <p:nvSpPr>
          <p:cNvPr id="14" name="Oval 13">
            <a:extLst>
              <a:ext uri="{FF2B5EF4-FFF2-40B4-BE49-F238E27FC236}">
                <a16:creationId xmlns:a16="http://schemas.microsoft.com/office/drawing/2014/main" id="{ADE3144B-BCB4-4822-8A57-67EA3E42D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4658" y="3605774"/>
            <a:ext cx="2818880" cy="281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191472CF-E5AF-4004-89BE-68493A33A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621" y="3777735"/>
            <a:ext cx="8582679" cy="2709586"/>
            <a:chOff x="364621" y="3777735"/>
            <a:chExt cx="8582679" cy="2709586"/>
          </a:xfrm>
        </p:grpSpPr>
        <p:sp>
          <p:nvSpPr>
            <p:cNvPr id="17" name="Oval 16">
              <a:extLst>
                <a:ext uri="{FF2B5EF4-FFF2-40B4-BE49-F238E27FC236}">
                  <a16:creationId xmlns:a16="http://schemas.microsoft.com/office/drawing/2014/main" id="{1FC68B5E-E213-4B6F-9021-3252F7EF7D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1106627" y="377773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2F0789C-2863-4A00-B159-D26E57A0D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0859" y="6020880"/>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4F17583-897D-433C-8A49-518E20CBE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0987" y="573577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8C8E099-22B3-402E-AE44-020A1161E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364621" y="4128028"/>
              <a:ext cx="466441" cy="46644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083395B-7728-4651-BF4E-4303EC4A1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
            <a:extLst>
              <a:ext uri="{FF2B5EF4-FFF2-40B4-BE49-F238E27FC236}">
                <a16:creationId xmlns:a16="http://schemas.microsoft.com/office/drawing/2014/main" id="{29B46F1E-750E-4F4F-A345-D0F9395CE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986" y="4426000"/>
            <a:ext cx="2770875" cy="2431999"/>
          </a:xfrm>
          <a:custGeom>
            <a:avLst/>
            <a:gdLst>
              <a:gd name="connsiteX0" fmla="*/ 374769 w 2166102"/>
              <a:gd name="connsiteY0" fmla="*/ 0 h 1901189"/>
              <a:gd name="connsiteX1" fmla="*/ 1791334 w 2166102"/>
              <a:gd name="connsiteY1" fmla="*/ 0 h 1901189"/>
              <a:gd name="connsiteX2" fmla="*/ 1848884 w 2166102"/>
              <a:gd name="connsiteY2" fmla="*/ 52305 h 1901189"/>
              <a:gd name="connsiteX3" fmla="*/ 2166102 w 2166102"/>
              <a:gd name="connsiteY3" fmla="*/ 818138 h 1901189"/>
              <a:gd name="connsiteX4" fmla="*/ 1083051 w 2166102"/>
              <a:gd name="connsiteY4" fmla="*/ 1901189 h 1901189"/>
              <a:gd name="connsiteX5" fmla="*/ 0 w 2166102"/>
              <a:gd name="connsiteY5" fmla="*/ 818138 h 1901189"/>
              <a:gd name="connsiteX6" fmla="*/ 317218 w 2166102"/>
              <a:gd name="connsiteY6" fmla="*/ 52305 h 1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6102" h="1901189">
                <a:moveTo>
                  <a:pt x="374769" y="0"/>
                </a:moveTo>
                <a:lnTo>
                  <a:pt x="1791334" y="0"/>
                </a:lnTo>
                <a:lnTo>
                  <a:pt x="1848884" y="52305"/>
                </a:lnTo>
                <a:cubicBezTo>
                  <a:pt x="2044877" y="248299"/>
                  <a:pt x="2166102" y="519062"/>
                  <a:pt x="2166102" y="818138"/>
                </a:cubicBezTo>
                <a:cubicBezTo>
                  <a:pt x="2166102" y="1416291"/>
                  <a:pt x="1681204" y="1901189"/>
                  <a:pt x="1083051" y="1901189"/>
                </a:cubicBezTo>
                <a:cubicBezTo>
                  <a:pt x="484898" y="1901189"/>
                  <a:pt x="0" y="1416291"/>
                  <a:pt x="0" y="818138"/>
                </a:cubicBezTo>
                <a:cubicBezTo>
                  <a:pt x="0" y="519062"/>
                  <a:pt x="121225" y="248299"/>
                  <a:pt x="317218" y="523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6AD96081-639A-44DD-A2A4-372A76F58F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261" t="9657" r="9803" b="21813"/>
          <a:stretch/>
        </p:blipFill>
        <p:spPr>
          <a:xfrm>
            <a:off x="449201" y="4371568"/>
            <a:ext cx="2827761" cy="2486431"/>
          </a:xfrm>
          <a:prstGeom prst="rect">
            <a:avLst/>
          </a:prstGeom>
        </p:spPr>
      </p:pic>
      <p:pic>
        <p:nvPicPr>
          <p:cNvPr id="7" name="Graphic 6" descr="Smiling Face with No Fill">
            <a:extLst>
              <a:ext uri="{FF2B5EF4-FFF2-40B4-BE49-F238E27FC236}">
                <a16:creationId xmlns:a16="http://schemas.microsoft.com/office/drawing/2014/main" id="{111606FD-0E82-A95B-8D77-582B69907F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3133" y="4227064"/>
            <a:ext cx="1689927" cy="1689927"/>
          </a:xfrm>
          <a:prstGeom prst="rect">
            <a:avLst/>
          </a:prstGeom>
        </p:spPr>
      </p:pic>
      <p:sp>
        <p:nvSpPr>
          <p:cNvPr id="27" name="Oval 26">
            <a:extLst>
              <a:ext uri="{FF2B5EF4-FFF2-40B4-BE49-F238E27FC236}">
                <a16:creationId xmlns:a16="http://schemas.microsoft.com/office/drawing/2014/main" id="{C53769EE-3457-45CB-9B60-C36C84D7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2825" y="3389187"/>
            <a:ext cx="2051331" cy="205133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a:extLst>
              <a:ext uri="{FF2B5EF4-FFF2-40B4-BE49-F238E27FC236}">
                <a16:creationId xmlns:a16="http://schemas.microsoft.com/office/drawing/2014/main" id="{271DE046-331F-4424-B267-9F793BAF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82825" y="3389186"/>
            <a:ext cx="2051331" cy="2051331"/>
          </a:xfrm>
          <a:prstGeom prst="rect">
            <a:avLst/>
          </a:prstGeom>
        </p:spPr>
      </p:pic>
      <p:sp>
        <p:nvSpPr>
          <p:cNvPr id="31" name="Oval 1">
            <a:extLst>
              <a:ext uri="{FF2B5EF4-FFF2-40B4-BE49-F238E27FC236}">
                <a16:creationId xmlns:a16="http://schemas.microsoft.com/office/drawing/2014/main" id="{695A5B4F-A2E8-45D1-ABCA-CB7ACFAA8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1885" y="4227065"/>
            <a:ext cx="2680115" cy="263093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33" name="Graphic 32">
            <a:extLst>
              <a:ext uri="{FF2B5EF4-FFF2-40B4-BE49-F238E27FC236}">
                <a16:creationId xmlns:a16="http://schemas.microsoft.com/office/drawing/2014/main" id="{9CB15A90-1FB9-4B7A-9D88-7880241C51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4708" t="12528" r="20784" b="22781"/>
          <a:stretch/>
        </p:blipFill>
        <p:spPr>
          <a:xfrm>
            <a:off x="9666658" y="4325538"/>
            <a:ext cx="2525342" cy="2532462"/>
          </a:xfrm>
          <a:prstGeom prst="rect">
            <a:avLst/>
          </a:prstGeom>
        </p:spPr>
      </p:pic>
    </p:spTree>
    <p:extLst>
      <p:ext uri="{BB962C8B-B14F-4D97-AF65-F5344CB8AC3E}">
        <p14:creationId xmlns:p14="http://schemas.microsoft.com/office/powerpoint/2010/main" val="292772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F596E531-7430-4087-BC87-6EBBD9F5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3761DBE9-7FE6-4545-A3E3-3CB13BEFB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9E1CD8D-A023-9266-2684-6926E5A3B922}"/>
              </a:ext>
            </a:extLst>
          </p:cNvPr>
          <p:cNvSpPr>
            <a:spLocks noGrp="1"/>
          </p:cNvSpPr>
          <p:nvPr>
            <p:ph type="title"/>
          </p:nvPr>
        </p:nvSpPr>
        <p:spPr>
          <a:xfrm>
            <a:off x="777240" y="777240"/>
            <a:ext cx="6765026" cy="2493876"/>
          </a:xfrm>
        </p:spPr>
        <p:txBody>
          <a:bodyPr vert="horz" lIns="91440" tIns="45720" rIns="91440" bIns="45720" rtlCol="0" anchor="b">
            <a:normAutofit/>
          </a:bodyPr>
          <a:lstStyle/>
          <a:p>
            <a:r>
              <a:rPr lang="en-US" sz="4400" dirty="0"/>
              <a:t>Transformers</a:t>
            </a:r>
          </a:p>
        </p:txBody>
      </p:sp>
      <p:sp>
        <p:nvSpPr>
          <p:cNvPr id="9" name="Content Placeholder 8">
            <a:extLst>
              <a:ext uri="{FF2B5EF4-FFF2-40B4-BE49-F238E27FC236}">
                <a16:creationId xmlns:a16="http://schemas.microsoft.com/office/drawing/2014/main" id="{0008C382-837B-1E96-57E2-697ADFB28217}"/>
              </a:ext>
            </a:extLst>
          </p:cNvPr>
          <p:cNvSpPr>
            <a:spLocks noGrp="1"/>
          </p:cNvSpPr>
          <p:nvPr>
            <p:ph idx="1"/>
          </p:nvPr>
        </p:nvSpPr>
        <p:spPr>
          <a:xfrm>
            <a:off x="777240" y="3428999"/>
            <a:ext cx="6765026" cy="2747963"/>
          </a:xfrm>
        </p:spPr>
        <p:txBody>
          <a:bodyPr vert="horz" lIns="91440" tIns="45720" rIns="91440" bIns="45720" rtlCol="0" anchor="t">
            <a:normAutofit/>
          </a:bodyPr>
          <a:lstStyle/>
          <a:p>
            <a:r>
              <a:rPr lang="en-US" sz="1200" dirty="0"/>
              <a:t>In 2017 Google researchers and developers released paper “Attention is all you need”, which highlighted the Rise of Transformers.</a:t>
            </a:r>
          </a:p>
          <a:p>
            <a:r>
              <a:rPr lang="en-US" sz="1200" dirty="0"/>
              <a:t>This architecture inspires from the mechanism used in encoder-decoder model in RNN to handle Seq2Seq Tasks. Meaning that unlike RNNs it doesn’t process data  in sequence manner.</a:t>
            </a:r>
          </a:p>
          <a:p>
            <a:r>
              <a:rPr lang="en-US" sz="1200" dirty="0"/>
              <a:t>Transformers can parallelize sequential data and reduce the training time.</a:t>
            </a:r>
          </a:p>
          <a:p>
            <a:r>
              <a:rPr lang="en-US" sz="1200" dirty="0"/>
              <a:t>In transformers we pass all the words Simultaneously and determine word embeddings simultaneously.</a:t>
            </a:r>
          </a:p>
          <a:p>
            <a:endParaRPr lang="en-US" sz="1200" dirty="0"/>
          </a:p>
        </p:txBody>
      </p:sp>
      <p:grpSp>
        <p:nvGrpSpPr>
          <p:cNvPr id="134" name="decorative circles">
            <a:extLst>
              <a:ext uri="{FF2B5EF4-FFF2-40B4-BE49-F238E27FC236}">
                <a16:creationId xmlns:a16="http://schemas.microsoft.com/office/drawing/2014/main" id="{090D15CC-A235-4941-B59D-649F70CD1B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135" name="Oval 134">
              <a:extLst>
                <a:ext uri="{FF2B5EF4-FFF2-40B4-BE49-F238E27FC236}">
                  <a16:creationId xmlns:a16="http://schemas.microsoft.com/office/drawing/2014/main" id="{787532C7-1215-4178-A923-EF573EC9B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B0FD62D6-D98A-489D-A5FC-24518D6F9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617A8E1-0887-4BEB-AF88-4C490056D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15DF5A22-9D25-46A9-8FC0-ED95CF464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9CD8CCD3-5B43-4E89-B609-74BE058F7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picture containing text, outdoor, skiing, automaton&#10;&#10;Description automatically generated">
            <a:extLst>
              <a:ext uri="{FF2B5EF4-FFF2-40B4-BE49-F238E27FC236}">
                <a16:creationId xmlns:a16="http://schemas.microsoft.com/office/drawing/2014/main" id="{383C5C4A-B443-4107-0F68-5BB48D670BBF}"/>
              </a:ext>
            </a:extLst>
          </p:cNvPr>
          <p:cNvPicPr>
            <a:picLocks noChangeAspect="1"/>
          </p:cNvPicPr>
          <p:nvPr/>
        </p:nvPicPr>
        <p:blipFill rotWithShape="1">
          <a:blip r:embed="rId2">
            <a:extLst>
              <a:ext uri="{28A0092B-C50C-407E-A947-70E740481C1C}">
                <a14:useLocalDpi xmlns:a14="http://schemas.microsoft.com/office/drawing/2010/main" val="0"/>
              </a:ext>
            </a:extLst>
          </a:blip>
          <a:srcRect l="15562" r="44571" b="2"/>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104238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11">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13">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F65BB0D-71C8-6881-1DEB-EACA5EB1428C}"/>
              </a:ext>
            </a:extLst>
          </p:cNvPr>
          <p:cNvSpPr>
            <a:spLocks noGrp="1"/>
          </p:cNvSpPr>
          <p:nvPr>
            <p:ph type="title"/>
          </p:nvPr>
        </p:nvSpPr>
        <p:spPr>
          <a:xfrm>
            <a:off x="777240" y="777240"/>
            <a:ext cx="4606280" cy="2493876"/>
          </a:xfrm>
        </p:spPr>
        <p:txBody>
          <a:bodyPr anchor="b">
            <a:normAutofit/>
          </a:bodyPr>
          <a:lstStyle/>
          <a:p>
            <a:r>
              <a:rPr lang="en-IN" sz="4400"/>
              <a:t>Transformer components	</a:t>
            </a:r>
          </a:p>
        </p:txBody>
      </p:sp>
      <p:sp>
        <p:nvSpPr>
          <p:cNvPr id="66" name="Content Placeholder 8">
            <a:extLst>
              <a:ext uri="{FF2B5EF4-FFF2-40B4-BE49-F238E27FC236}">
                <a16:creationId xmlns:a16="http://schemas.microsoft.com/office/drawing/2014/main" id="{97E7CDC9-4F98-66D1-D132-94B51C94303E}"/>
              </a:ext>
            </a:extLst>
          </p:cNvPr>
          <p:cNvSpPr>
            <a:spLocks noGrp="1"/>
          </p:cNvSpPr>
          <p:nvPr>
            <p:ph idx="1"/>
          </p:nvPr>
        </p:nvSpPr>
        <p:spPr>
          <a:xfrm>
            <a:off x="134007" y="3429000"/>
            <a:ext cx="5987987" cy="2747962"/>
          </a:xfrm>
        </p:spPr>
        <p:txBody>
          <a:bodyPr anchor="t">
            <a:normAutofit fontScale="92500" lnSpcReduction="10000"/>
          </a:bodyPr>
          <a:lstStyle/>
          <a:p>
            <a:r>
              <a:rPr lang="en-US" sz="1800" dirty="0"/>
              <a:t>The transformers is made up of two components – </a:t>
            </a:r>
          </a:p>
          <a:p>
            <a:r>
              <a:rPr lang="en-US" sz="1200" dirty="0"/>
              <a:t>The Encoder stack</a:t>
            </a:r>
          </a:p>
          <a:p>
            <a:r>
              <a:rPr lang="en-US" sz="1200" dirty="0"/>
              <a:t>The Decoder Stack</a:t>
            </a:r>
          </a:p>
          <a:p>
            <a:pPr marL="0" indent="0">
              <a:buNone/>
            </a:pPr>
            <a:endParaRPr lang="en-US" sz="1200" dirty="0"/>
          </a:p>
          <a:p>
            <a:r>
              <a:rPr lang="en-US" sz="1400" b="0" i="0" dirty="0">
                <a:solidFill>
                  <a:srgbClr val="222222"/>
                </a:solidFill>
                <a:effectLst/>
                <a:latin typeface="Calibri (Body)"/>
              </a:rPr>
              <a:t>The transformer has an encoder-decoder architecture. They are composed of modules that contain feed-forward and attention layers. </a:t>
            </a:r>
            <a:r>
              <a:rPr lang="en-US" sz="1400" dirty="0"/>
              <a:t>	</a:t>
            </a:r>
            <a:r>
              <a:rPr lang="en-US" sz="1200" dirty="0"/>
              <a:t>	</a:t>
            </a:r>
          </a:p>
          <a:p>
            <a:r>
              <a:rPr lang="en-US" sz="1200" dirty="0"/>
              <a:t>Computers don’t understand words, they understand numbers, vectors and matrices.</a:t>
            </a:r>
          </a:p>
          <a:p>
            <a:r>
              <a:rPr lang="en-US" sz="1200" dirty="0"/>
              <a:t>The idea is to map every word close to  each so that it can be easy to map while embedding (input embedding) is called embedding space.</a:t>
            </a:r>
          </a:p>
          <a:p>
            <a:r>
              <a:rPr lang="en-US" sz="1200" dirty="0"/>
              <a:t>Transformers are Faster (as words can be processed Simultaneously) and Deep Bidirectional Learners (context of words are better Learnt).					</a:t>
            </a:r>
          </a:p>
          <a:p>
            <a:pPr marL="0" indent="0">
              <a:buNone/>
            </a:pPr>
            <a:endParaRPr lang="en-US" sz="1200" dirty="0"/>
          </a:p>
          <a:p>
            <a:pPr lvl="3">
              <a:buFont typeface="Courier New" panose="02070309020205020404" pitchFamily="49" charset="0"/>
              <a:buChar char="o"/>
            </a:pPr>
            <a:endParaRPr lang="en-US" sz="1200" dirty="0"/>
          </a:p>
          <a:p>
            <a:pPr marL="1371600" lvl="3" indent="0">
              <a:buNone/>
            </a:pPr>
            <a:endParaRPr lang="en-US" sz="1200" dirty="0"/>
          </a:p>
        </p:txBody>
      </p:sp>
      <p:sp>
        <p:nvSpPr>
          <p:cNvPr id="67"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68"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69" name="Oval 18">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19">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20">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21">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Diagram&#10;&#10;Description automatically generated">
            <a:extLst>
              <a:ext uri="{FF2B5EF4-FFF2-40B4-BE49-F238E27FC236}">
                <a16:creationId xmlns:a16="http://schemas.microsoft.com/office/drawing/2014/main" id="{FDA4FAE1-E5ED-9806-671A-0D628016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501" y="1957001"/>
            <a:ext cx="2900333" cy="4401068"/>
          </a:xfrm>
          <a:prstGeom prst="rect">
            <a:avLst/>
          </a:prstGeom>
        </p:spPr>
      </p:pic>
    </p:spTree>
    <p:extLst>
      <p:ext uri="{BB962C8B-B14F-4D97-AF65-F5344CB8AC3E}">
        <p14:creationId xmlns:p14="http://schemas.microsoft.com/office/powerpoint/2010/main" val="22542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 name="Rectangle 179">
            <a:extLst>
              <a:ext uri="{FF2B5EF4-FFF2-40B4-BE49-F238E27FC236}">
                <a16:creationId xmlns:a16="http://schemas.microsoft.com/office/drawing/2014/main" id="{4D47D7CD-06A5-4710-B816-F23F56C52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181">
            <a:extLst>
              <a:ext uri="{FF2B5EF4-FFF2-40B4-BE49-F238E27FC236}">
                <a16:creationId xmlns:a16="http://schemas.microsoft.com/office/drawing/2014/main" id="{8058D9C7-7C50-4582-9A60-0569A536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01" name="Title 1">
            <a:extLst>
              <a:ext uri="{FF2B5EF4-FFF2-40B4-BE49-F238E27FC236}">
                <a16:creationId xmlns:a16="http://schemas.microsoft.com/office/drawing/2014/main" id="{369C2A7E-C37E-0F90-8FBA-B0DD104E5BC2}"/>
              </a:ext>
            </a:extLst>
          </p:cNvPr>
          <p:cNvSpPr>
            <a:spLocks noGrp="1"/>
          </p:cNvSpPr>
          <p:nvPr>
            <p:ph type="title"/>
          </p:nvPr>
        </p:nvSpPr>
        <p:spPr>
          <a:xfrm>
            <a:off x="0" y="1057459"/>
            <a:ext cx="6473544" cy="1837592"/>
          </a:xfrm>
        </p:spPr>
        <p:txBody>
          <a:bodyPr vert="horz" lIns="91440" tIns="45720" rIns="91440" bIns="45720" rtlCol="0" anchor="b">
            <a:normAutofit/>
          </a:bodyPr>
          <a:lstStyle/>
          <a:p>
            <a:r>
              <a:rPr lang="en-IN" sz="2800" b="0" i="0" dirty="0">
                <a:solidFill>
                  <a:srgbClr val="292929"/>
                </a:solidFill>
                <a:effectLst/>
                <a:latin typeface="charter"/>
              </a:rPr>
              <a:t>	BERT</a:t>
            </a:r>
            <a:endParaRPr lang="en-US" sz="2800" dirty="0"/>
          </a:p>
        </p:txBody>
      </p:sp>
      <p:sp>
        <p:nvSpPr>
          <p:cNvPr id="210" name="Content Placeholder 176">
            <a:extLst>
              <a:ext uri="{FF2B5EF4-FFF2-40B4-BE49-F238E27FC236}">
                <a16:creationId xmlns:a16="http://schemas.microsoft.com/office/drawing/2014/main" id="{2D2B7EDA-934D-3644-5F5D-35F0A296E399}"/>
              </a:ext>
            </a:extLst>
          </p:cNvPr>
          <p:cNvSpPr>
            <a:spLocks noGrp="1"/>
          </p:cNvSpPr>
          <p:nvPr>
            <p:ph idx="1"/>
          </p:nvPr>
        </p:nvSpPr>
        <p:spPr>
          <a:xfrm>
            <a:off x="114389" y="3296579"/>
            <a:ext cx="6247814" cy="4448909"/>
          </a:xfrm>
        </p:spPr>
        <p:txBody>
          <a:bodyPr anchor="t">
            <a:normAutofit/>
          </a:bodyPr>
          <a:lstStyle/>
          <a:p>
            <a:r>
              <a:rPr lang="en-IN" sz="1200" dirty="0">
                <a:solidFill>
                  <a:srgbClr val="292929"/>
                </a:solidFill>
                <a:latin typeface="Calibri (Body)"/>
              </a:rPr>
              <a:t>BERT stands for </a:t>
            </a:r>
            <a:r>
              <a:rPr lang="en-IN" sz="1200" b="0" i="0" dirty="0">
                <a:solidFill>
                  <a:srgbClr val="292929"/>
                </a:solidFill>
                <a:effectLst/>
                <a:latin typeface="Calibri (Body)"/>
              </a:rPr>
              <a:t>Bidirectional Encoder Representations from Transformers.</a:t>
            </a:r>
          </a:p>
          <a:p>
            <a:r>
              <a:rPr lang="en-IN" sz="1200" dirty="0">
                <a:solidFill>
                  <a:srgbClr val="292929"/>
                </a:solidFill>
                <a:latin typeface="Calibri (Body)"/>
              </a:rPr>
              <a:t>Transformer Based architecture.</a:t>
            </a:r>
          </a:p>
          <a:p>
            <a:r>
              <a:rPr lang="en-US" sz="1200" b="0" i="0" dirty="0">
                <a:solidFill>
                  <a:srgbClr val="222222"/>
                </a:solidFill>
                <a:effectLst/>
                <a:latin typeface="Calibri (Body)"/>
              </a:rPr>
              <a:t>BERT applies the bidirectional training of Transformer to language modeling, learns the text representations.</a:t>
            </a:r>
          </a:p>
          <a:p>
            <a:r>
              <a:rPr lang="en-US" sz="1200" dirty="0">
                <a:solidFill>
                  <a:srgbClr val="222222"/>
                </a:solidFill>
                <a:latin typeface="Calibri (Body)"/>
              </a:rPr>
              <a:t>We use BERT for text classification in bidirectional way.</a:t>
            </a:r>
          </a:p>
          <a:p>
            <a:r>
              <a:rPr lang="en-US" sz="1200" dirty="0">
                <a:solidFill>
                  <a:srgbClr val="222222"/>
                </a:solidFill>
                <a:latin typeface="Calibri (Body)"/>
              </a:rPr>
              <a:t>Generally, language models read i/p sequences in one direction ,this works well if the aim is to predict next word.</a:t>
            </a:r>
          </a:p>
          <a:p>
            <a:r>
              <a:rPr lang="en-US" sz="1200" b="0" i="0" dirty="0">
                <a:solidFill>
                  <a:srgbClr val="222222"/>
                </a:solidFill>
                <a:effectLst/>
                <a:latin typeface="Calibri (Body)"/>
                <a:ea typeface="Lato" panose="020F0502020204030203" pitchFamily="34" charset="0"/>
                <a:cs typeface="Lato" panose="020F0502020204030203" pitchFamily="34" charset="0"/>
              </a:rPr>
              <a:t>BERT is just an encoder. It does not have a decoder.  The encoder is responsible for reading text input and processing. The decoder is responsible for producing a prediction for the task.</a:t>
            </a:r>
          </a:p>
          <a:p>
            <a:endParaRPr lang="en-US" sz="1400" dirty="0">
              <a:latin typeface="Calibri (Body)"/>
              <a:ea typeface="Lato" panose="020F0502020204030203" pitchFamily="34" charset="0"/>
              <a:cs typeface="Lato" panose="020F0502020204030203" pitchFamily="34" charset="0"/>
            </a:endParaRPr>
          </a:p>
        </p:txBody>
      </p:sp>
      <p:grpSp>
        <p:nvGrpSpPr>
          <p:cNvPr id="211" name="decorative circles">
            <a:extLst>
              <a:ext uri="{FF2B5EF4-FFF2-40B4-BE49-F238E27FC236}">
                <a16:creationId xmlns:a16="http://schemas.microsoft.com/office/drawing/2014/main" id="{A5A42520-81F5-4CA6-A7DA-9CD71733AB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212" name="Oval 184">
              <a:extLst>
                <a:ext uri="{FF2B5EF4-FFF2-40B4-BE49-F238E27FC236}">
                  <a16:creationId xmlns:a16="http://schemas.microsoft.com/office/drawing/2014/main" id="{BDB3C8F9-1E7D-4D3B-A4BF-F97576E5C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185">
              <a:extLst>
                <a:ext uri="{FF2B5EF4-FFF2-40B4-BE49-F238E27FC236}">
                  <a16:creationId xmlns:a16="http://schemas.microsoft.com/office/drawing/2014/main" id="{EB80C13D-6AE8-4D68-9A8B-49B796A67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186">
              <a:extLst>
                <a:ext uri="{FF2B5EF4-FFF2-40B4-BE49-F238E27FC236}">
                  <a16:creationId xmlns:a16="http://schemas.microsoft.com/office/drawing/2014/main" id="{B340680A-5931-4B24-ADEB-7656B70FB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187">
              <a:extLst>
                <a:ext uri="{FF2B5EF4-FFF2-40B4-BE49-F238E27FC236}">
                  <a16:creationId xmlns:a16="http://schemas.microsoft.com/office/drawing/2014/main" id="{7EAF5EEB-C2D5-4D5F-8BF0-0E7961A2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C482DF8-0B0D-4F32-8416-496960050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Graphical user interface, logo&#10;&#10;Description automatically generated">
            <a:extLst>
              <a:ext uri="{FF2B5EF4-FFF2-40B4-BE49-F238E27FC236}">
                <a16:creationId xmlns:a16="http://schemas.microsoft.com/office/drawing/2014/main" id="{0F88511E-9484-EF78-1805-3B5C866E27C5}"/>
              </a:ext>
            </a:extLst>
          </p:cNvPr>
          <p:cNvPicPr>
            <a:picLocks noChangeAspect="1"/>
          </p:cNvPicPr>
          <p:nvPr/>
        </p:nvPicPr>
        <p:blipFill rotWithShape="1">
          <a:blip r:embed="rId2">
            <a:extLst>
              <a:ext uri="{28A0092B-C50C-407E-A947-70E740481C1C}">
                <a14:useLocalDpi xmlns:a14="http://schemas.microsoft.com/office/drawing/2010/main" val="0"/>
              </a:ext>
            </a:extLst>
          </a:blip>
          <a:srcRect l="16205" r="26808" b="-1"/>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308127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30456D-43C0-469A-8A5F-EFD61DCEB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3E55DA-BD2B-4E6F-A0DF-F6F8B7AFB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F4B2F53-6084-FCAB-1649-BEB5C24EB61B}"/>
              </a:ext>
            </a:extLst>
          </p:cNvPr>
          <p:cNvSpPr>
            <a:spLocks noGrp="1"/>
          </p:cNvSpPr>
          <p:nvPr>
            <p:ph type="title"/>
          </p:nvPr>
        </p:nvSpPr>
        <p:spPr>
          <a:xfrm>
            <a:off x="6365358" y="777240"/>
            <a:ext cx="5049402" cy="2493876"/>
          </a:xfrm>
        </p:spPr>
        <p:txBody>
          <a:bodyPr anchor="b">
            <a:normAutofit/>
          </a:bodyPr>
          <a:lstStyle/>
          <a:p>
            <a:r>
              <a:rPr lang="en-IN" sz="4400"/>
              <a:t>Problems to solve</a:t>
            </a:r>
          </a:p>
        </p:txBody>
      </p:sp>
      <p:sp>
        <p:nvSpPr>
          <p:cNvPr id="13" name="Oval 2">
            <a:extLst>
              <a:ext uri="{FF2B5EF4-FFF2-40B4-BE49-F238E27FC236}">
                <a16:creationId xmlns:a16="http://schemas.microsoft.com/office/drawing/2014/main" id="{14E52A7E-D14B-4665-A982-36A1E5727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33212"/>
            <a:ext cx="2249928" cy="22499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Decorative Circles">
            <a:extLst>
              <a:ext uri="{FF2B5EF4-FFF2-40B4-BE49-F238E27FC236}">
                <a16:creationId xmlns:a16="http://schemas.microsoft.com/office/drawing/2014/main" id="{EDF75AED-D188-48BA-B1ED-FED81521A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82868" y="310026"/>
            <a:ext cx="2210470" cy="6016634"/>
            <a:chOff x="2882868" y="310026"/>
            <a:chExt cx="2210470" cy="6016634"/>
          </a:xfrm>
        </p:grpSpPr>
        <p:sp>
          <p:nvSpPr>
            <p:cNvPr id="16" name="Oval 15">
              <a:extLst>
                <a:ext uri="{FF2B5EF4-FFF2-40B4-BE49-F238E27FC236}">
                  <a16:creationId xmlns:a16="http://schemas.microsoft.com/office/drawing/2014/main" id="{46562A60-C1C1-4C93-B065-2A3761B37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85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5BA9690-91E7-464D-977B-ED254722E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79971"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0FA2A56-17A7-4CCE-9070-B5D98CE0E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82868" y="310026"/>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966807F-38A6-4DF4-9E4B-B5F740D96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9603" y="735547"/>
              <a:ext cx="466441" cy="4664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3">
            <a:extLst>
              <a:ext uri="{FF2B5EF4-FFF2-40B4-BE49-F238E27FC236}">
                <a16:creationId xmlns:a16="http://schemas.microsoft.com/office/drawing/2014/main" id="{B82F73F8-AE36-4658-ADE1-9E56256FF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392" y="284085"/>
            <a:ext cx="1571298" cy="15712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3F06BFBA-4D90-4D74-9853-F1E5040614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4696" y="284084"/>
            <a:ext cx="1571299" cy="1571299"/>
          </a:xfrm>
          <a:prstGeom prst="rect">
            <a:avLst/>
          </a:prstGeom>
        </p:spPr>
      </p:pic>
      <p:sp>
        <p:nvSpPr>
          <p:cNvPr id="25" name="Oval 1">
            <a:extLst>
              <a:ext uri="{FF2B5EF4-FFF2-40B4-BE49-F238E27FC236}">
                <a16:creationId xmlns:a16="http://schemas.microsoft.com/office/drawing/2014/main" id="{C016CF18-8176-46FE-A2E3-D7A231770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296175"/>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Graphical user interface, logo&#10;&#10;Description automatically generated">
            <a:extLst>
              <a:ext uri="{FF2B5EF4-FFF2-40B4-BE49-F238E27FC236}">
                <a16:creationId xmlns:a16="http://schemas.microsoft.com/office/drawing/2014/main" id="{FA048714-8535-D65C-3CA6-4004CF21199C}"/>
              </a:ext>
            </a:extLst>
          </p:cNvPr>
          <p:cNvPicPr>
            <a:picLocks noChangeAspect="1"/>
          </p:cNvPicPr>
          <p:nvPr/>
        </p:nvPicPr>
        <p:blipFill rotWithShape="1">
          <a:blip r:embed="rId4">
            <a:extLst>
              <a:ext uri="{28A0092B-C50C-407E-A947-70E740481C1C}">
                <a14:useLocalDpi xmlns:a14="http://schemas.microsoft.com/office/drawing/2010/main" val="0"/>
              </a:ext>
            </a:extLst>
          </a:blip>
          <a:srcRect l="16573" r="27179" b="3"/>
          <a:stretch/>
        </p:blipFill>
        <p:spPr>
          <a:xfrm>
            <a:off x="1958441" y="1917249"/>
            <a:ext cx="3592919" cy="3592919"/>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27" name="Graphic 26">
            <a:extLst>
              <a:ext uri="{FF2B5EF4-FFF2-40B4-BE49-F238E27FC236}">
                <a16:creationId xmlns:a16="http://schemas.microsoft.com/office/drawing/2014/main" id="{D8A58F6A-0145-417A-9CF6-AD4198648A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118" y="433212"/>
            <a:ext cx="2288059" cy="2288059"/>
          </a:xfrm>
          <a:prstGeom prst="rect">
            <a:avLst/>
          </a:prstGeom>
        </p:spPr>
      </p:pic>
      <p:pic>
        <p:nvPicPr>
          <p:cNvPr id="29" name="Graphic 28">
            <a:extLst>
              <a:ext uri="{FF2B5EF4-FFF2-40B4-BE49-F238E27FC236}">
                <a16:creationId xmlns:a16="http://schemas.microsoft.com/office/drawing/2014/main" id="{BD4E3174-E6D1-4DF1-8E44-1E44417B5B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992" y="4296175"/>
            <a:ext cx="1958942" cy="1958942"/>
          </a:xfrm>
          <a:prstGeom prst="rect">
            <a:avLst/>
          </a:prstGeom>
        </p:spPr>
      </p:pic>
      <p:sp>
        <p:nvSpPr>
          <p:cNvPr id="12" name="Content Placeholder 2">
            <a:extLst>
              <a:ext uri="{FF2B5EF4-FFF2-40B4-BE49-F238E27FC236}">
                <a16:creationId xmlns:a16="http://schemas.microsoft.com/office/drawing/2014/main" id="{28CF2885-A585-F43E-2454-80B5261C536D}"/>
              </a:ext>
            </a:extLst>
          </p:cNvPr>
          <p:cNvSpPr>
            <a:spLocks noGrp="1"/>
          </p:cNvSpPr>
          <p:nvPr>
            <p:ph idx="1"/>
          </p:nvPr>
        </p:nvSpPr>
        <p:spPr>
          <a:xfrm>
            <a:off x="6365358" y="3428999"/>
            <a:ext cx="5049402" cy="2747963"/>
          </a:xfrm>
        </p:spPr>
        <p:txBody>
          <a:bodyPr anchor="t">
            <a:normAutofit lnSpcReduction="10000"/>
          </a:bodyPr>
          <a:lstStyle/>
          <a:p>
            <a:r>
              <a:rPr lang="en-IN" sz="1600" b="1" dirty="0"/>
              <a:t>We can use BERT to Learn : </a:t>
            </a:r>
          </a:p>
          <a:p>
            <a:pPr>
              <a:buFont typeface="+mj-lt"/>
              <a:buAutoNum type="arabicPeriod"/>
            </a:pPr>
            <a:r>
              <a:rPr lang="en-IN" sz="1400" dirty="0"/>
              <a:t>Neural Machine Translation.</a:t>
            </a:r>
          </a:p>
          <a:p>
            <a:pPr>
              <a:buFont typeface="+mj-lt"/>
              <a:buAutoNum type="arabicPeriod"/>
            </a:pPr>
            <a:r>
              <a:rPr lang="en-IN" sz="1400" dirty="0"/>
              <a:t>Question Answering.</a:t>
            </a:r>
          </a:p>
          <a:p>
            <a:pPr>
              <a:buFont typeface="+mj-lt"/>
              <a:buAutoNum type="arabicPeriod"/>
            </a:pPr>
            <a:r>
              <a:rPr lang="en-IN" sz="1400" dirty="0"/>
              <a:t>Sentiment Analysis.</a:t>
            </a:r>
          </a:p>
          <a:p>
            <a:pPr>
              <a:buFont typeface="+mj-lt"/>
              <a:buAutoNum type="arabicPeriod"/>
            </a:pPr>
            <a:r>
              <a:rPr lang="en-IN" sz="1400" dirty="0"/>
              <a:t>Text summarization.</a:t>
            </a:r>
          </a:p>
          <a:p>
            <a:r>
              <a:rPr lang="en-IN" sz="1600" b="1" dirty="0"/>
              <a:t>We need to understand the Language , The 2 tasks that we use is : (BERT Training)</a:t>
            </a:r>
          </a:p>
          <a:p>
            <a:pPr>
              <a:buFont typeface="+mj-lt"/>
              <a:buAutoNum type="arabicPeriod"/>
            </a:pPr>
            <a:r>
              <a:rPr lang="en-IN" sz="1400" dirty="0"/>
              <a:t>Pretrained BERT to understand Language.</a:t>
            </a:r>
          </a:p>
          <a:p>
            <a:pPr>
              <a:buFont typeface="+mj-lt"/>
              <a:buAutoNum type="arabicPeriod"/>
            </a:pPr>
            <a:r>
              <a:rPr lang="en-IN" sz="1400" dirty="0"/>
              <a:t>Fine tune BERT to Learn Specific Task.</a:t>
            </a:r>
          </a:p>
        </p:txBody>
      </p:sp>
    </p:spTree>
    <p:extLst>
      <p:ext uri="{BB962C8B-B14F-4D97-AF65-F5344CB8AC3E}">
        <p14:creationId xmlns:p14="http://schemas.microsoft.com/office/powerpoint/2010/main" val="418420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95DBEFB-AF18-40AC-9D38-C38DDBAF0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2BF149F8-2DEF-47E0-801E-6613E669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965B8EFC-12A1-B6FA-74D4-CBCDF61DBFCC}"/>
              </a:ext>
            </a:extLst>
          </p:cNvPr>
          <p:cNvSpPr>
            <a:spLocks noGrp="1"/>
          </p:cNvSpPr>
          <p:nvPr>
            <p:ph type="title"/>
          </p:nvPr>
        </p:nvSpPr>
        <p:spPr>
          <a:xfrm>
            <a:off x="720352" y="167539"/>
            <a:ext cx="5049402" cy="2493876"/>
          </a:xfrm>
        </p:spPr>
        <p:txBody>
          <a:bodyPr anchor="b">
            <a:normAutofit/>
          </a:bodyPr>
          <a:lstStyle/>
          <a:p>
            <a:r>
              <a:rPr lang="en-IN" sz="4100" b="1" dirty="0"/>
              <a:t>B</a:t>
            </a:r>
            <a:r>
              <a:rPr lang="en-IN" sz="4100" dirty="0"/>
              <a:t>idirectional </a:t>
            </a:r>
            <a:r>
              <a:rPr lang="en-IN" sz="4100" b="1" dirty="0"/>
              <a:t>E</a:t>
            </a:r>
            <a:r>
              <a:rPr lang="en-IN" sz="4100" dirty="0"/>
              <a:t>ncoder </a:t>
            </a:r>
            <a:r>
              <a:rPr lang="en-IN" sz="4100" b="1" dirty="0"/>
              <a:t>R</a:t>
            </a:r>
            <a:r>
              <a:rPr lang="en-IN" sz="4100" dirty="0"/>
              <a:t>epresentation from </a:t>
            </a:r>
            <a:r>
              <a:rPr lang="en-IN" sz="4100" b="1" dirty="0"/>
              <a:t>T</a:t>
            </a:r>
            <a:r>
              <a:rPr lang="en-IN" sz="4100" dirty="0"/>
              <a:t>ransformers</a:t>
            </a:r>
          </a:p>
        </p:txBody>
      </p:sp>
      <p:sp>
        <p:nvSpPr>
          <p:cNvPr id="3" name="Content Placeholder 2">
            <a:extLst>
              <a:ext uri="{FF2B5EF4-FFF2-40B4-BE49-F238E27FC236}">
                <a16:creationId xmlns:a16="http://schemas.microsoft.com/office/drawing/2014/main" id="{DA38D55C-F2A5-AF8A-CC2E-13DAA4B0907E}"/>
              </a:ext>
            </a:extLst>
          </p:cNvPr>
          <p:cNvSpPr>
            <a:spLocks noGrp="1"/>
          </p:cNvSpPr>
          <p:nvPr>
            <p:ph idx="1"/>
          </p:nvPr>
        </p:nvSpPr>
        <p:spPr>
          <a:xfrm>
            <a:off x="386556" y="3159438"/>
            <a:ext cx="5971874" cy="3397186"/>
          </a:xfrm>
        </p:spPr>
        <p:txBody>
          <a:bodyPr anchor="t">
            <a:normAutofit/>
          </a:bodyPr>
          <a:lstStyle/>
          <a:p>
            <a:r>
              <a:rPr lang="en-IN" sz="1400" b="1" dirty="0"/>
              <a:t>Pre-training Phase </a:t>
            </a:r>
            <a:r>
              <a:rPr lang="en-IN" sz="1400" dirty="0"/>
              <a:t>: - What is Language ? What is context ?</a:t>
            </a:r>
          </a:p>
          <a:p>
            <a:r>
              <a:rPr lang="en-IN" sz="1400" dirty="0"/>
              <a:t>BERT learns language by training two unsupervised tasks simultaneously</a:t>
            </a:r>
          </a:p>
          <a:p>
            <a:pPr marL="0" indent="0">
              <a:buNone/>
            </a:pPr>
            <a:endParaRPr lang="en-IN" sz="1400" dirty="0"/>
          </a:p>
          <a:p>
            <a:pPr>
              <a:buFont typeface="Wingdings" panose="05000000000000000000" pitchFamily="2" charset="2"/>
              <a:buChar char="v"/>
            </a:pPr>
            <a:r>
              <a:rPr lang="en-IN" sz="1400" b="1" dirty="0"/>
              <a:t>Masked Language Model (MLM) </a:t>
            </a:r>
            <a:r>
              <a:rPr lang="en-IN" sz="1400" dirty="0"/>
              <a:t>:</a:t>
            </a:r>
            <a:r>
              <a:rPr lang="en-IN" sz="1400" dirty="0">
                <a:latin typeface="Calibri (Body)"/>
              </a:rPr>
              <a:t> </a:t>
            </a:r>
            <a:r>
              <a:rPr lang="en-US" sz="1200" b="0" i="0" dirty="0">
                <a:solidFill>
                  <a:srgbClr val="292929"/>
                </a:solidFill>
                <a:effectLst/>
                <a:latin typeface="Calibri (Body)"/>
              </a:rPr>
              <a:t>Before feeding word sequences into BERT, 15% of the words in each sequence are replaced with a [MASK] token. </a:t>
            </a:r>
            <a:endParaRPr lang="en-IN" sz="1400" dirty="0">
              <a:latin typeface="Calibri (Body)"/>
            </a:endParaRPr>
          </a:p>
          <a:p>
            <a:pPr marL="0" indent="0">
              <a:buNone/>
            </a:pPr>
            <a:endParaRPr lang="en-IN" sz="1400" dirty="0"/>
          </a:p>
          <a:p>
            <a:pPr marL="0" indent="0">
              <a:buNone/>
            </a:pPr>
            <a:endParaRPr lang="en-IN" sz="1400" dirty="0"/>
          </a:p>
          <a:p>
            <a:pPr>
              <a:buFont typeface="Wingdings" panose="05000000000000000000" pitchFamily="2" charset="2"/>
              <a:buChar char="v"/>
            </a:pPr>
            <a:r>
              <a:rPr lang="en-IN" sz="1400" b="1" dirty="0"/>
              <a:t>Next Sentence Prediction (NSP) </a:t>
            </a:r>
            <a:r>
              <a:rPr lang="en-IN" sz="1400" dirty="0"/>
              <a:t>: </a:t>
            </a:r>
            <a:r>
              <a:rPr lang="en-US" sz="1200" b="0" i="0" dirty="0">
                <a:solidFill>
                  <a:srgbClr val="292929"/>
                </a:solidFill>
                <a:effectLst/>
                <a:latin typeface="Calibri (Body)"/>
              </a:rPr>
              <a:t>In the BERT training process, the model receives pairs of sentences as input and learns to predict if the second sentence in the pair is the subsequent sentence in the original document. </a:t>
            </a:r>
            <a:endParaRPr lang="en-IN" sz="1200" dirty="0">
              <a:latin typeface="Calibri (Body)"/>
            </a:endParaRPr>
          </a:p>
        </p:txBody>
      </p:sp>
      <p:sp>
        <p:nvSpPr>
          <p:cNvPr id="78" name="Oval 77">
            <a:extLst>
              <a:ext uri="{FF2B5EF4-FFF2-40B4-BE49-F238E27FC236}">
                <a16:creationId xmlns:a16="http://schemas.microsoft.com/office/drawing/2014/main" id="{C8281224-063B-4327-819C-DF82BA103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4942" y="492757"/>
            <a:ext cx="4603716" cy="46037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Decorative circles">
            <a:extLst>
              <a:ext uri="{FF2B5EF4-FFF2-40B4-BE49-F238E27FC236}">
                <a16:creationId xmlns:a16="http://schemas.microsoft.com/office/drawing/2014/main" id="{074E60FF-2E08-427F-ABDE-24492653C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126" y="1898042"/>
            <a:ext cx="3331224" cy="4377301"/>
            <a:chOff x="8105126" y="1898042"/>
            <a:chExt cx="3331224" cy="4377301"/>
          </a:xfrm>
        </p:grpSpPr>
        <p:sp>
          <p:nvSpPr>
            <p:cNvPr id="81" name="Oval 80">
              <a:extLst>
                <a:ext uri="{FF2B5EF4-FFF2-40B4-BE49-F238E27FC236}">
                  <a16:creationId xmlns:a16="http://schemas.microsoft.com/office/drawing/2014/main" id="{9B657795-D34D-4277-AC57-73326C24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A23AC1BD-04CE-4081-8E06-9470AC4C1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A356DCE-94DD-4F8F-B61B-B12EA3761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9615" y="189804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B6FA8352-5EB7-4AF8-B58B-B32A44CDF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4480" y="2661415"/>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Oval 3">
            <a:extLst>
              <a:ext uri="{FF2B5EF4-FFF2-40B4-BE49-F238E27FC236}">
                <a16:creationId xmlns:a16="http://schemas.microsoft.com/office/drawing/2014/main" id="{7B18CADE-0134-4106-B6F5-4EC8B77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70313" y="4258197"/>
            <a:ext cx="2174357" cy="2174357"/>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5" name="Picture 4" descr="Diagram&#10;&#10;Description automatically generated">
            <a:extLst>
              <a:ext uri="{FF2B5EF4-FFF2-40B4-BE49-F238E27FC236}">
                <a16:creationId xmlns:a16="http://schemas.microsoft.com/office/drawing/2014/main" id="{20A45C10-5484-8D69-2C39-7D6EABBE6EB2}"/>
              </a:ext>
            </a:extLst>
          </p:cNvPr>
          <p:cNvPicPr>
            <a:picLocks noChangeAspect="1"/>
          </p:cNvPicPr>
          <p:nvPr/>
        </p:nvPicPr>
        <p:blipFill rotWithShape="1">
          <a:blip r:embed="rId2">
            <a:extLst>
              <a:ext uri="{28A0092B-C50C-407E-A947-70E740481C1C}">
                <a14:useLocalDpi xmlns:a14="http://schemas.microsoft.com/office/drawing/2010/main" val="0"/>
              </a:ext>
            </a:extLst>
          </a:blip>
          <a:srcRect l="-105" r="43403" b="-12"/>
          <a:stretch/>
        </p:blipFill>
        <p:spPr>
          <a:xfrm>
            <a:off x="6742067" y="1373424"/>
            <a:ext cx="3076664" cy="3003008"/>
          </a:xfrm>
          <a:prstGeom prst="rect">
            <a:avLst/>
          </a:prstGeom>
        </p:spPr>
      </p:pic>
      <p:pic>
        <p:nvPicPr>
          <p:cNvPr id="88" name="Graphic 87">
            <a:extLst>
              <a:ext uri="{FF2B5EF4-FFF2-40B4-BE49-F238E27FC236}">
                <a16:creationId xmlns:a16="http://schemas.microsoft.com/office/drawing/2014/main" id="{1DAB2FA3-EE10-42B7-BBDB-B701E9DDDF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841" t="10973" r="12288" b="12942"/>
          <a:stretch/>
        </p:blipFill>
        <p:spPr>
          <a:xfrm>
            <a:off x="9340052" y="379390"/>
            <a:ext cx="1639186" cy="1622448"/>
          </a:xfrm>
          <a:prstGeom prst="rect">
            <a:avLst/>
          </a:prstGeom>
        </p:spPr>
      </p:pic>
      <p:pic>
        <p:nvPicPr>
          <p:cNvPr id="90" name="Graphic 89">
            <a:extLst>
              <a:ext uri="{FF2B5EF4-FFF2-40B4-BE49-F238E27FC236}">
                <a16:creationId xmlns:a16="http://schemas.microsoft.com/office/drawing/2014/main" id="{B7B2B5DA-BB14-4461-ADE0-07DACEEEDA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70312" y="4258197"/>
            <a:ext cx="2174357" cy="2174357"/>
          </a:xfrm>
          <a:prstGeom prst="rect">
            <a:avLst/>
          </a:prstGeom>
        </p:spPr>
      </p:pic>
    </p:spTree>
    <p:extLst>
      <p:ext uri="{BB962C8B-B14F-4D97-AF65-F5344CB8AC3E}">
        <p14:creationId xmlns:p14="http://schemas.microsoft.com/office/powerpoint/2010/main" val="16671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295DBEFB-AF18-40AC-9D38-C38DDBAF0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0">
            <a:extLst>
              <a:ext uri="{FF2B5EF4-FFF2-40B4-BE49-F238E27FC236}">
                <a16:creationId xmlns:a16="http://schemas.microsoft.com/office/drawing/2014/main" id="{2BF149F8-2DEF-47E0-801E-6613E6698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EC7C71E2-42F6-E642-1229-49461F038D6D}"/>
              </a:ext>
            </a:extLst>
          </p:cNvPr>
          <p:cNvSpPr>
            <a:spLocks noGrp="1"/>
          </p:cNvSpPr>
          <p:nvPr>
            <p:ph type="title"/>
          </p:nvPr>
        </p:nvSpPr>
        <p:spPr>
          <a:xfrm>
            <a:off x="777240" y="777240"/>
            <a:ext cx="5049402" cy="2493876"/>
          </a:xfrm>
        </p:spPr>
        <p:txBody>
          <a:bodyPr anchor="b">
            <a:normAutofit/>
          </a:bodyPr>
          <a:lstStyle/>
          <a:p>
            <a:r>
              <a:rPr lang="en-IN" sz="4100" b="1"/>
              <a:t>B</a:t>
            </a:r>
            <a:r>
              <a:rPr lang="en-IN" sz="4100"/>
              <a:t>idirectional </a:t>
            </a:r>
            <a:r>
              <a:rPr lang="en-IN" sz="4100" b="1"/>
              <a:t>E</a:t>
            </a:r>
            <a:r>
              <a:rPr lang="en-IN" sz="4100"/>
              <a:t>ncoder </a:t>
            </a:r>
            <a:r>
              <a:rPr lang="en-IN" sz="4100" b="1"/>
              <a:t>R</a:t>
            </a:r>
            <a:r>
              <a:rPr lang="en-IN" sz="4100"/>
              <a:t>epresentation from </a:t>
            </a:r>
            <a:r>
              <a:rPr lang="en-IN" sz="4100" b="1"/>
              <a:t>T</a:t>
            </a:r>
            <a:r>
              <a:rPr lang="en-IN" sz="4100"/>
              <a:t>ransformers</a:t>
            </a:r>
          </a:p>
        </p:txBody>
      </p:sp>
      <p:sp>
        <p:nvSpPr>
          <p:cNvPr id="3" name="Content Placeholder 2">
            <a:extLst>
              <a:ext uri="{FF2B5EF4-FFF2-40B4-BE49-F238E27FC236}">
                <a16:creationId xmlns:a16="http://schemas.microsoft.com/office/drawing/2014/main" id="{23D4BF4D-A091-90F9-E531-5E01A10D7329}"/>
              </a:ext>
            </a:extLst>
          </p:cNvPr>
          <p:cNvSpPr>
            <a:spLocks noGrp="1"/>
          </p:cNvSpPr>
          <p:nvPr>
            <p:ph idx="1"/>
          </p:nvPr>
        </p:nvSpPr>
        <p:spPr>
          <a:xfrm>
            <a:off x="777240" y="3428999"/>
            <a:ext cx="5514604" cy="2747963"/>
          </a:xfrm>
        </p:spPr>
        <p:txBody>
          <a:bodyPr anchor="t">
            <a:normAutofit/>
          </a:bodyPr>
          <a:lstStyle/>
          <a:p>
            <a:r>
              <a:rPr lang="en-IN" sz="1600" b="1" dirty="0"/>
              <a:t>Fine tuning Phase :  </a:t>
            </a:r>
            <a:r>
              <a:rPr lang="en-IN" sz="1400" dirty="0"/>
              <a:t>How to use language for </a:t>
            </a:r>
            <a:r>
              <a:rPr lang="en-IN" sz="1400" b="1" dirty="0"/>
              <a:t> </a:t>
            </a:r>
            <a:r>
              <a:rPr lang="en-IN" sz="1400" dirty="0"/>
              <a:t>specific </a:t>
            </a:r>
            <a:r>
              <a:rPr lang="en-IN" sz="1400" b="1" dirty="0"/>
              <a:t>(NLP) </a:t>
            </a:r>
            <a:r>
              <a:rPr lang="en-IN" sz="1400" dirty="0"/>
              <a:t>task.</a:t>
            </a:r>
          </a:p>
          <a:p>
            <a:r>
              <a:rPr lang="en-US" sz="1400" dirty="0">
                <a:solidFill>
                  <a:srgbClr val="292929"/>
                </a:solidFill>
                <a:effectLst/>
                <a:latin typeface="Calibri (Body)"/>
              </a:rPr>
              <a:t>Fine-tuning in NLP refers to the procedure of re-training a pre-trained language model using your own custom data.</a:t>
            </a:r>
            <a:endParaRPr lang="en-IN" sz="1400" dirty="0">
              <a:latin typeface="Calibri (Body)"/>
            </a:endParaRPr>
          </a:p>
          <a:p>
            <a:endParaRPr lang="en-IN" sz="1800" dirty="0"/>
          </a:p>
        </p:txBody>
      </p:sp>
      <p:sp>
        <p:nvSpPr>
          <p:cNvPr id="31" name="Oval 12">
            <a:extLst>
              <a:ext uri="{FF2B5EF4-FFF2-40B4-BE49-F238E27FC236}">
                <a16:creationId xmlns:a16="http://schemas.microsoft.com/office/drawing/2014/main" id="{C8281224-063B-4327-819C-DF82BA1031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4942" y="492757"/>
            <a:ext cx="4603716" cy="46037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Decorative circles">
            <a:extLst>
              <a:ext uri="{FF2B5EF4-FFF2-40B4-BE49-F238E27FC236}">
                <a16:creationId xmlns:a16="http://schemas.microsoft.com/office/drawing/2014/main" id="{074E60FF-2E08-427F-ABDE-24492653C6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126" y="1898042"/>
            <a:ext cx="3331224" cy="4377301"/>
            <a:chOff x="8105126" y="1898042"/>
            <a:chExt cx="3331224" cy="4377301"/>
          </a:xfrm>
        </p:grpSpPr>
        <p:sp>
          <p:nvSpPr>
            <p:cNvPr id="16" name="Oval 15">
              <a:extLst>
                <a:ext uri="{FF2B5EF4-FFF2-40B4-BE49-F238E27FC236}">
                  <a16:creationId xmlns:a16="http://schemas.microsoft.com/office/drawing/2014/main" id="{9B657795-D34D-4277-AC57-73326C24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16">
              <a:extLst>
                <a:ext uri="{FF2B5EF4-FFF2-40B4-BE49-F238E27FC236}">
                  <a16:creationId xmlns:a16="http://schemas.microsoft.com/office/drawing/2014/main" id="{A23AC1BD-04CE-4081-8E06-9470AC4C1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356DCE-94DD-4F8F-B61B-B12EA3761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9615" y="189804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18">
              <a:extLst>
                <a:ext uri="{FF2B5EF4-FFF2-40B4-BE49-F238E27FC236}">
                  <a16:creationId xmlns:a16="http://schemas.microsoft.com/office/drawing/2014/main" id="{B6FA8352-5EB7-4AF8-B58B-B32A44CDF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4480" y="2661415"/>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Oval 3">
            <a:extLst>
              <a:ext uri="{FF2B5EF4-FFF2-40B4-BE49-F238E27FC236}">
                <a16:creationId xmlns:a16="http://schemas.microsoft.com/office/drawing/2014/main" id="{7B18CADE-0134-4106-B6F5-4EC8B77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70313" y="4258197"/>
            <a:ext cx="2174357" cy="2174357"/>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4" name="Picture 3" descr="Diagram&#10;&#10;Description automatically generated">
            <a:extLst>
              <a:ext uri="{FF2B5EF4-FFF2-40B4-BE49-F238E27FC236}">
                <a16:creationId xmlns:a16="http://schemas.microsoft.com/office/drawing/2014/main" id="{4B83C530-4E6A-580C-218D-785748703136}"/>
              </a:ext>
            </a:extLst>
          </p:cNvPr>
          <p:cNvPicPr>
            <a:picLocks noChangeAspect="1"/>
          </p:cNvPicPr>
          <p:nvPr/>
        </p:nvPicPr>
        <p:blipFill rotWithShape="1">
          <a:blip r:embed="rId2">
            <a:extLst>
              <a:ext uri="{28A0092B-C50C-407E-A947-70E740481C1C}">
                <a14:useLocalDpi xmlns:a14="http://schemas.microsoft.com/office/drawing/2010/main" val="0"/>
              </a:ext>
            </a:extLst>
          </a:blip>
          <a:srcRect l="-105" r="43403" b="-12"/>
          <a:stretch/>
        </p:blipFill>
        <p:spPr>
          <a:xfrm>
            <a:off x="6647666" y="1319334"/>
            <a:ext cx="3076664" cy="3003008"/>
          </a:xfrm>
          <a:prstGeom prst="rect">
            <a:avLst/>
          </a:prstGeom>
        </p:spPr>
      </p:pic>
      <p:pic>
        <p:nvPicPr>
          <p:cNvPr id="36" name="Graphic 22">
            <a:extLst>
              <a:ext uri="{FF2B5EF4-FFF2-40B4-BE49-F238E27FC236}">
                <a16:creationId xmlns:a16="http://schemas.microsoft.com/office/drawing/2014/main" id="{1DAB2FA3-EE10-42B7-BBDB-B701E9DDDF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prstClr val="black"/>
              <a:schemeClr val="accent4">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841" t="10973" r="12288" b="12942"/>
          <a:stretch/>
        </p:blipFill>
        <p:spPr>
          <a:xfrm>
            <a:off x="9340052" y="379390"/>
            <a:ext cx="1639186" cy="1622448"/>
          </a:xfrm>
          <a:prstGeom prst="rect">
            <a:avLst/>
          </a:prstGeom>
        </p:spPr>
      </p:pic>
      <p:pic>
        <p:nvPicPr>
          <p:cNvPr id="37" name="Graphic 24">
            <a:extLst>
              <a:ext uri="{FF2B5EF4-FFF2-40B4-BE49-F238E27FC236}">
                <a16:creationId xmlns:a16="http://schemas.microsoft.com/office/drawing/2014/main" id="{B7B2B5DA-BB14-4461-ADE0-07DACEEEDAE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70312" y="4258197"/>
            <a:ext cx="2174357" cy="2174357"/>
          </a:xfrm>
          <a:prstGeom prst="rect">
            <a:avLst/>
          </a:prstGeom>
        </p:spPr>
      </p:pic>
    </p:spTree>
    <p:extLst>
      <p:ext uri="{BB962C8B-B14F-4D97-AF65-F5344CB8AC3E}">
        <p14:creationId xmlns:p14="http://schemas.microsoft.com/office/powerpoint/2010/main" val="2528122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34">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3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40" name="Oval 39">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 name="Freeform: Shape 50">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2" name="Freeform: Shape 51">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3" name="Oval 52">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3" name="Rectangle 55">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CE36B766-37F2-443A-6783-CDF129B93225}"/>
              </a:ext>
            </a:extLst>
          </p:cNvPr>
          <p:cNvPicPr>
            <a:picLocks noGrp="1" noChangeAspect="1"/>
          </p:cNvPicPr>
          <p:nvPr>
            <p:ph idx="1"/>
          </p:nvPr>
        </p:nvPicPr>
        <p:blipFill rotWithShape="1">
          <a:blip r:embed="rId2">
            <a:alphaModFix/>
          </a:blip>
          <a:srcRect l="1715" r="1715" b="6530"/>
          <a:stretch/>
        </p:blipFill>
        <p:spPr>
          <a:xfrm>
            <a:off x="209098" y="10"/>
            <a:ext cx="11773804" cy="6410121"/>
          </a:xfrm>
          <a:prstGeom prst="rect">
            <a:avLst/>
          </a:prstGeom>
        </p:spPr>
      </p:pic>
    </p:spTree>
    <p:extLst>
      <p:ext uri="{BB962C8B-B14F-4D97-AF65-F5344CB8AC3E}">
        <p14:creationId xmlns:p14="http://schemas.microsoft.com/office/powerpoint/2010/main" val="298753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E75E-5187-1F53-82ED-2DC5D9E7FCE5}"/>
              </a:ext>
            </a:extLst>
          </p:cNvPr>
          <p:cNvSpPr>
            <a:spLocks noGrp="1"/>
          </p:cNvSpPr>
          <p:nvPr>
            <p:ph type="title"/>
          </p:nvPr>
        </p:nvSpPr>
        <p:spPr/>
        <p:txBody>
          <a:bodyPr/>
          <a:lstStyle/>
          <a:p>
            <a:r>
              <a:rPr lang="en-IN" dirty="0"/>
              <a:t>Model Details</a:t>
            </a:r>
          </a:p>
        </p:txBody>
      </p:sp>
      <p:sp>
        <p:nvSpPr>
          <p:cNvPr id="3" name="Content Placeholder 2">
            <a:extLst>
              <a:ext uri="{FF2B5EF4-FFF2-40B4-BE49-F238E27FC236}">
                <a16:creationId xmlns:a16="http://schemas.microsoft.com/office/drawing/2014/main" id="{A1B25716-B9BA-ECFF-CB30-9CBC7C38AD46}"/>
              </a:ext>
            </a:extLst>
          </p:cNvPr>
          <p:cNvSpPr>
            <a:spLocks noGrp="1"/>
          </p:cNvSpPr>
          <p:nvPr>
            <p:ph idx="1"/>
          </p:nvPr>
        </p:nvSpPr>
        <p:spPr/>
        <p:txBody>
          <a:bodyPr>
            <a:normAutofit/>
          </a:bodyPr>
          <a:lstStyle/>
          <a:p>
            <a:pPr marL="440055" marR="5080" indent="-427990">
              <a:lnSpc>
                <a:spcPct val="115399"/>
              </a:lnSpc>
              <a:spcBef>
                <a:spcPts val="100"/>
              </a:spcBef>
              <a:buFont typeface="Wingdings" panose="05000000000000000000" pitchFamily="2" charset="2"/>
              <a:buChar char="v"/>
              <a:tabLst>
                <a:tab pos="440055" algn="l"/>
                <a:tab pos="440690" algn="l"/>
              </a:tabLst>
            </a:pPr>
            <a:r>
              <a:rPr kumimoji="0" lang="en-US" altLang="en-US" sz="1200" b="0" i="0" u="none" strike="noStrike" cap="none" normalizeH="0" baseline="0" dirty="0">
                <a:ln>
                  <a:noFill/>
                </a:ln>
                <a:effectLst/>
                <a:latin typeface="Calibri (Body)"/>
              </a:rPr>
              <a:t>In our model we use pretrained BERT embeddings model  “ </a:t>
            </a:r>
            <a:r>
              <a:rPr kumimoji="0" lang="en-US" altLang="en-US" sz="1200" b="0" i="1" u="none" strike="noStrike" cap="none" normalizeH="0" baseline="0" dirty="0">
                <a:ln>
                  <a:noFill/>
                </a:ln>
                <a:effectLst/>
                <a:latin typeface="Calibri (Body)"/>
              </a:rPr>
              <a:t>bert-base-multilingual-cased “ .</a:t>
            </a:r>
            <a:endParaRPr lang="en-IN" sz="1200" u="heavy" spc="40" dirty="0">
              <a:solidFill>
                <a:schemeClr val="tx1"/>
              </a:solidFill>
              <a:uFill>
                <a:solidFill>
                  <a:srgbClr val="434343"/>
                </a:solidFill>
              </a:uFill>
              <a:latin typeface="Calibri (Body)"/>
              <a:cs typeface="Segoe UI Symbol"/>
            </a:endParaRPr>
          </a:p>
          <a:p>
            <a:pPr marL="440055" marR="5080" indent="-427990">
              <a:lnSpc>
                <a:spcPct val="115399"/>
              </a:lnSpc>
              <a:spcBef>
                <a:spcPts val="100"/>
              </a:spcBef>
              <a:buFont typeface="Wingdings" panose="05000000000000000000" pitchFamily="2" charset="2"/>
              <a:buChar char="v"/>
              <a:tabLst>
                <a:tab pos="440055" algn="l"/>
                <a:tab pos="440690" algn="l"/>
              </a:tabLst>
            </a:pPr>
            <a:r>
              <a:rPr lang="en-IN" sz="1200" u="heavy" spc="40" dirty="0">
                <a:solidFill>
                  <a:schemeClr val="tx1"/>
                </a:solidFill>
                <a:uFill>
                  <a:solidFill>
                    <a:srgbClr val="434343"/>
                  </a:solidFill>
                </a:uFill>
                <a:latin typeface="Calibri (Body)"/>
                <a:cs typeface="Segoe UI Symbol"/>
              </a:rPr>
              <a:t>Dataset</a:t>
            </a:r>
            <a:r>
              <a:rPr lang="en-IN" sz="1200" spc="40" dirty="0">
                <a:solidFill>
                  <a:schemeClr val="tx1"/>
                </a:solidFill>
                <a:latin typeface="Calibri (Body)"/>
                <a:cs typeface="Segoe UI Symbol"/>
              </a:rPr>
              <a:t>: ICDAR 2019 corresponding </a:t>
            </a:r>
            <a:r>
              <a:rPr lang="en-IN" sz="1200" spc="25" dirty="0">
                <a:solidFill>
                  <a:schemeClr val="tx1"/>
                </a:solidFill>
                <a:latin typeface="Calibri (Body)"/>
                <a:cs typeface="Segoe UI Symbol"/>
              </a:rPr>
              <a:t>Corpus (22M </a:t>
            </a:r>
            <a:r>
              <a:rPr lang="en-IN" sz="1200" spc="-700" dirty="0">
                <a:solidFill>
                  <a:schemeClr val="tx1"/>
                </a:solidFill>
                <a:latin typeface="Calibri (Body)"/>
                <a:cs typeface="Segoe UI Symbol"/>
              </a:rPr>
              <a:t> </a:t>
            </a:r>
            <a:r>
              <a:rPr lang="en-IN" sz="1200" spc="75" dirty="0">
                <a:solidFill>
                  <a:schemeClr val="tx1"/>
                </a:solidFill>
                <a:latin typeface="Calibri (Body)"/>
                <a:cs typeface="Segoe UI Symbol"/>
              </a:rPr>
              <a:t>words)</a:t>
            </a:r>
          </a:p>
          <a:p>
            <a:pPr marL="440055" marR="5080" indent="-427990">
              <a:lnSpc>
                <a:spcPct val="115399"/>
              </a:lnSpc>
              <a:spcBef>
                <a:spcPts val="100"/>
              </a:spcBef>
              <a:buFont typeface="Wingdings" panose="05000000000000000000" pitchFamily="2" charset="2"/>
              <a:buChar char="v"/>
              <a:tabLst>
                <a:tab pos="440055" algn="l"/>
                <a:tab pos="440690" algn="l"/>
              </a:tabLst>
            </a:pPr>
            <a:r>
              <a:rPr lang="en-IN" sz="1200" b="0" i="0" u="sng" dirty="0">
                <a:solidFill>
                  <a:schemeClr val="tx1"/>
                </a:solidFill>
                <a:effectLst/>
                <a:latin typeface="Calibri (Body)"/>
              </a:rPr>
              <a:t>Content</a:t>
            </a:r>
            <a:br>
              <a:rPr lang="en-IN" sz="1200" dirty="0">
                <a:solidFill>
                  <a:schemeClr val="tx1"/>
                </a:solidFill>
                <a:latin typeface="Calibri (Body)"/>
              </a:rPr>
            </a:br>
            <a:r>
              <a:rPr lang="en-IN" sz="1200" b="0" i="0" dirty="0">
                <a:solidFill>
                  <a:schemeClr val="tx1"/>
                </a:solidFill>
                <a:effectLst/>
                <a:latin typeface="Calibri (Body)"/>
              </a:rPr>
              <a:t>    - "</a:t>
            </a:r>
            <a:r>
              <a:rPr lang="en-IN" sz="1200" b="0" i="1" dirty="0">
                <a:solidFill>
                  <a:schemeClr val="tx1"/>
                </a:solidFill>
                <a:effectLst/>
                <a:latin typeface="Calibri (Body)"/>
              </a:rPr>
              <a:t>[OCR_toInput] </a:t>
            </a:r>
            <a:r>
              <a:rPr lang="en-IN" sz="1200" b="0" i="0" dirty="0">
                <a:solidFill>
                  <a:schemeClr val="tx1"/>
                </a:solidFill>
                <a:effectLst/>
                <a:latin typeface="Calibri (Body)"/>
              </a:rPr>
              <a:t>" =&gt; Raw OCRed text to be de-noised.</a:t>
            </a:r>
            <a:br>
              <a:rPr lang="en-IN" sz="1200" dirty="0">
                <a:solidFill>
                  <a:schemeClr val="tx1"/>
                </a:solidFill>
                <a:latin typeface="Calibri (Body)"/>
              </a:rPr>
            </a:br>
            <a:r>
              <a:rPr lang="en-IN" sz="1200" b="0" i="0" dirty="0">
                <a:solidFill>
                  <a:schemeClr val="tx1"/>
                </a:solidFill>
                <a:effectLst/>
                <a:latin typeface="Calibri (Body)"/>
              </a:rPr>
              <a:t>    - "</a:t>
            </a:r>
            <a:r>
              <a:rPr lang="en-IN" sz="1200" b="0" i="1" dirty="0">
                <a:solidFill>
                  <a:schemeClr val="tx1"/>
                </a:solidFill>
                <a:effectLst/>
                <a:latin typeface="Calibri (Body)"/>
              </a:rPr>
              <a:t>[OCR_aligned] </a:t>
            </a:r>
            <a:r>
              <a:rPr lang="en-IN" sz="1200" b="0" i="0" dirty="0">
                <a:solidFill>
                  <a:schemeClr val="tx1"/>
                </a:solidFill>
                <a:effectLst/>
                <a:latin typeface="Calibri (Body)"/>
              </a:rPr>
              <a:t>" =&gt; Aligned OCRed text.</a:t>
            </a:r>
            <a:br>
              <a:rPr lang="en-IN" sz="1200" dirty="0">
                <a:solidFill>
                  <a:schemeClr val="tx1"/>
                </a:solidFill>
                <a:latin typeface="Calibri (Body)"/>
              </a:rPr>
            </a:br>
            <a:r>
              <a:rPr lang="en-IN" sz="1200" b="0" i="0" dirty="0">
                <a:solidFill>
                  <a:schemeClr val="tx1"/>
                </a:solidFill>
                <a:effectLst/>
                <a:latin typeface="Calibri (Body)"/>
              </a:rPr>
              <a:t>    - "</a:t>
            </a:r>
            <a:r>
              <a:rPr lang="en-IN" sz="1200" b="0" i="1" dirty="0">
                <a:solidFill>
                  <a:schemeClr val="tx1"/>
                </a:solidFill>
                <a:effectLst/>
                <a:latin typeface="Calibri (Body)"/>
              </a:rPr>
              <a:t>[ GS_aligned] </a:t>
            </a:r>
            <a:r>
              <a:rPr lang="en-IN" sz="1200" b="0" i="0" dirty="0">
                <a:solidFill>
                  <a:schemeClr val="tx1"/>
                </a:solidFill>
                <a:effectLst/>
                <a:latin typeface="Calibri (Body)"/>
              </a:rPr>
              <a:t>" =&gt; Aligned Gold Standard text.</a:t>
            </a:r>
            <a:endParaRPr lang="en-IN" sz="1200" dirty="0">
              <a:solidFill>
                <a:schemeClr val="tx1"/>
              </a:solidFill>
              <a:latin typeface="Calibri (Body)"/>
              <a:cs typeface="Segoe UI Symbol"/>
            </a:endParaRPr>
          </a:p>
          <a:p>
            <a:pPr marL="440055" marR="399415" indent="-427990">
              <a:lnSpc>
                <a:spcPct val="115399"/>
              </a:lnSpc>
              <a:buFont typeface="Wingdings" panose="05000000000000000000" pitchFamily="2" charset="2"/>
              <a:buChar char="v"/>
              <a:tabLst>
                <a:tab pos="440055" algn="l"/>
                <a:tab pos="440690" algn="l"/>
              </a:tabLst>
            </a:pPr>
            <a:r>
              <a:rPr lang="en-IN" sz="1200" u="heavy" spc="60" dirty="0">
                <a:solidFill>
                  <a:schemeClr val="tx1"/>
                </a:solidFill>
                <a:uFill>
                  <a:solidFill>
                    <a:srgbClr val="434343"/>
                  </a:solidFill>
                </a:uFill>
                <a:latin typeface="Calibri (Body)"/>
                <a:cs typeface="Segoe UI Symbol"/>
              </a:rPr>
              <a:t>Kernel </a:t>
            </a:r>
            <a:r>
              <a:rPr lang="en-IN" sz="1200" u="heavy" spc="40" dirty="0">
                <a:solidFill>
                  <a:schemeClr val="tx1"/>
                </a:solidFill>
                <a:uFill>
                  <a:solidFill>
                    <a:srgbClr val="434343"/>
                  </a:solidFill>
                </a:uFill>
                <a:latin typeface="Calibri (Body)"/>
                <a:cs typeface="Segoe UI Symbol"/>
              </a:rPr>
              <a:t>Size</a:t>
            </a:r>
            <a:r>
              <a:rPr lang="en-IN" sz="1200" spc="40" dirty="0">
                <a:solidFill>
                  <a:schemeClr val="tx1"/>
                </a:solidFill>
                <a:latin typeface="Calibri (Body)"/>
                <a:cs typeface="Segoe UI Symbol"/>
              </a:rPr>
              <a:t>: Convolutional Layers with 4 different sizes </a:t>
            </a:r>
            <a:r>
              <a:rPr lang="en-IN" sz="1200" spc="-15" dirty="0">
                <a:solidFill>
                  <a:schemeClr val="tx1"/>
                </a:solidFill>
                <a:latin typeface="Calibri (Body)"/>
                <a:cs typeface="Segoe UI Symbol"/>
              </a:rPr>
              <a:t>(2,3,4 &amp; 5),each have 32 filters. </a:t>
            </a:r>
            <a:endParaRPr lang="en-IN" sz="1200" dirty="0">
              <a:solidFill>
                <a:schemeClr val="tx1"/>
              </a:solidFill>
              <a:latin typeface="Calibri (Body)"/>
              <a:cs typeface="Segoe UI Symbol"/>
            </a:endParaRPr>
          </a:p>
          <a:p>
            <a:pPr marL="440055" indent="-427990">
              <a:lnSpc>
                <a:spcPct val="100000"/>
              </a:lnSpc>
              <a:spcBef>
                <a:spcPts val="480"/>
              </a:spcBef>
              <a:buFont typeface="Wingdings" panose="05000000000000000000" pitchFamily="2" charset="2"/>
              <a:buChar char="v"/>
              <a:tabLst>
                <a:tab pos="440055" algn="l"/>
                <a:tab pos="440690" algn="l"/>
              </a:tabLst>
            </a:pPr>
            <a:r>
              <a:rPr lang="en-IN" sz="1200" u="heavy" spc="5" dirty="0">
                <a:solidFill>
                  <a:schemeClr val="tx1"/>
                </a:solidFill>
                <a:uFill>
                  <a:solidFill>
                    <a:srgbClr val="434343"/>
                  </a:solidFill>
                </a:uFill>
                <a:latin typeface="Calibri (Body)"/>
                <a:cs typeface="Segoe UI Symbol"/>
              </a:rPr>
              <a:t>Training</a:t>
            </a:r>
            <a:r>
              <a:rPr lang="en-IN" sz="1200" u="heavy" dirty="0">
                <a:solidFill>
                  <a:schemeClr val="tx1"/>
                </a:solidFill>
                <a:uFill>
                  <a:solidFill>
                    <a:srgbClr val="434343"/>
                  </a:solidFill>
                </a:uFill>
                <a:latin typeface="Calibri (Body)"/>
                <a:cs typeface="Segoe UI Symbol"/>
              </a:rPr>
              <a:t> </a:t>
            </a:r>
            <a:r>
              <a:rPr lang="en-IN" sz="1200" u="heavy" spc="5" dirty="0">
                <a:solidFill>
                  <a:schemeClr val="tx1"/>
                </a:solidFill>
                <a:uFill>
                  <a:solidFill>
                    <a:srgbClr val="434343"/>
                  </a:solidFill>
                </a:uFill>
                <a:latin typeface="Calibri (Body)"/>
                <a:cs typeface="Segoe UI Symbol"/>
              </a:rPr>
              <a:t>Time</a:t>
            </a:r>
            <a:r>
              <a:rPr lang="en-IN" sz="1200" spc="5" dirty="0">
                <a:solidFill>
                  <a:schemeClr val="tx1"/>
                </a:solidFill>
                <a:latin typeface="Calibri (Body)"/>
                <a:cs typeface="Segoe UI Symbol"/>
              </a:rPr>
              <a:t>:</a:t>
            </a:r>
            <a:r>
              <a:rPr lang="en-IN" sz="1200" dirty="0">
                <a:solidFill>
                  <a:schemeClr val="tx1"/>
                </a:solidFill>
                <a:latin typeface="Calibri (Body)"/>
                <a:cs typeface="Segoe UI Symbol"/>
              </a:rPr>
              <a:t> </a:t>
            </a:r>
            <a:r>
              <a:rPr lang="en-IN" sz="1200" spc="10" dirty="0">
                <a:solidFill>
                  <a:schemeClr val="tx1"/>
                </a:solidFill>
                <a:latin typeface="Calibri (Body)"/>
                <a:cs typeface="Segoe UI Symbol"/>
              </a:rPr>
              <a:t>1M</a:t>
            </a:r>
            <a:r>
              <a:rPr lang="en-IN" sz="1200" dirty="0">
                <a:solidFill>
                  <a:schemeClr val="tx1"/>
                </a:solidFill>
                <a:latin typeface="Calibri (Body)"/>
                <a:cs typeface="Segoe UI Symbol"/>
              </a:rPr>
              <a:t> </a:t>
            </a:r>
            <a:r>
              <a:rPr lang="en-IN" sz="1200" spc="5" dirty="0">
                <a:solidFill>
                  <a:schemeClr val="tx1"/>
                </a:solidFill>
                <a:latin typeface="Calibri (Body)"/>
                <a:cs typeface="Segoe UI Symbol"/>
              </a:rPr>
              <a:t>steps</a:t>
            </a:r>
            <a:r>
              <a:rPr lang="en-IN" sz="1200" dirty="0">
                <a:solidFill>
                  <a:schemeClr val="tx1"/>
                </a:solidFill>
                <a:latin typeface="Calibri (Body)"/>
                <a:cs typeface="Segoe UI Symbol"/>
              </a:rPr>
              <a:t> </a:t>
            </a:r>
            <a:r>
              <a:rPr lang="en-IN" sz="1200" spc="10" dirty="0">
                <a:solidFill>
                  <a:schemeClr val="tx1"/>
                </a:solidFill>
                <a:latin typeface="Calibri (Body)"/>
                <a:cs typeface="Segoe UI Symbol"/>
              </a:rPr>
              <a:t>(4</a:t>
            </a:r>
            <a:r>
              <a:rPr lang="en-IN" sz="1200" dirty="0">
                <a:solidFill>
                  <a:schemeClr val="tx1"/>
                </a:solidFill>
                <a:latin typeface="Calibri (Body)"/>
                <a:cs typeface="Segoe UI Symbol"/>
              </a:rPr>
              <a:t> </a:t>
            </a:r>
            <a:r>
              <a:rPr lang="en-IN" sz="1200" spc="10" dirty="0">
                <a:solidFill>
                  <a:schemeClr val="tx1"/>
                </a:solidFill>
                <a:latin typeface="Calibri (Body)"/>
                <a:cs typeface="Segoe UI Symbol"/>
              </a:rPr>
              <a:t>epochs).</a:t>
            </a:r>
            <a:endParaRPr lang="en-IN" sz="1200" dirty="0">
              <a:solidFill>
                <a:schemeClr val="tx1"/>
              </a:solidFill>
              <a:latin typeface="Calibri (Body)"/>
              <a:cs typeface="Segoe UI Symbol"/>
            </a:endParaRPr>
          </a:p>
          <a:p>
            <a:pPr marL="440055" indent="-427990">
              <a:lnSpc>
                <a:spcPct val="100000"/>
              </a:lnSpc>
              <a:spcBef>
                <a:spcPts val="480"/>
              </a:spcBef>
              <a:buFont typeface="Wingdings" panose="05000000000000000000" pitchFamily="2" charset="2"/>
              <a:buChar char="v"/>
              <a:tabLst>
                <a:tab pos="440055" algn="l"/>
                <a:tab pos="440690" algn="l"/>
              </a:tabLst>
            </a:pPr>
            <a:r>
              <a:rPr lang="en-IN" sz="1200" u="heavy" spc="50" dirty="0">
                <a:solidFill>
                  <a:schemeClr val="tx1"/>
                </a:solidFill>
                <a:uFill>
                  <a:solidFill>
                    <a:srgbClr val="434343"/>
                  </a:solidFill>
                </a:uFill>
                <a:latin typeface="Calibri (Body)"/>
                <a:cs typeface="Segoe UI Symbol"/>
              </a:rPr>
              <a:t>Optimizer</a:t>
            </a:r>
            <a:r>
              <a:rPr lang="en-IN" sz="1200" spc="50" dirty="0">
                <a:solidFill>
                  <a:schemeClr val="tx1"/>
                </a:solidFill>
                <a:latin typeface="Calibri (Body)"/>
                <a:cs typeface="Segoe UI Symbol"/>
              </a:rPr>
              <a:t>:</a:t>
            </a:r>
            <a:r>
              <a:rPr lang="en-IN" sz="1200" spc="10" dirty="0">
                <a:solidFill>
                  <a:schemeClr val="tx1"/>
                </a:solidFill>
                <a:latin typeface="Calibri (Body)"/>
                <a:cs typeface="Segoe UI Symbol"/>
              </a:rPr>
              <a:t> </a:t>
            </a:r>
            <a:r>
              <a:rPr lang="en-IN" sz="1200" spc="20" dirty="0">
                <a:solidFill>
                  <a:schemeClr val="tx1"/>
                </a:solidFill>
                <a:latin typeface="Calibri (Body)"/>
                <a:cs typeface="Segoe UI Symbol"/>
              </a:rPr>
              <a:t>AdamW,</a:t>
            </a:r>
            <a:r>
              <a:rPr lang="en-IN" sz="1200" spc="10" dirty="0">
                <a:solidFill>
                  <a:schemeClr val="tx1"/>
                </a:solidFill>
                <a:latin typeface="Calibri (Body)"/>
                <a:cs typeface="Segoe UI Symbol"/>
              </a:rPr>
              <a:t> </a:t>
            </a:r>
            <a:r>
              <a:rPr lang="en-IN" sz="1200" spc="15" dirty="0">
                <a:solidFill>
                  <a:schemeClr val="tx1"/>
                </a:solidFill>
                <a:latin typeface="Calibri (Body)"/>
                <a:cs typeface="Segoe UI Symbol"/>
              </a:rPr>
              <a:t>3e-5 learning</a:t>
            </a:r>
            <a:r>
              <a:rPr lang="en-IN" sz="1200" spc="10" dirty="0">
                <a:solidFill>
                  <a:schemeClr val="tx1"/>
                </a:solidFill>
                <a:latin typeface="Calibri (Body)"/>
                <a:cs typeface="Segoe UI Symbol"/>
              </a:rPr>
              <a:t> rate,</a:t>
            </a:r>
            <a:r>
              <a:rPr lang="en-IN" sz="1200" spc="15" dirty="0">
                <a:solidFill>
                  <a:schemeClr val="tx1"/>
                </a:solidFill>
                <a:latin typeface="Calibri (Body)"/>
                <a:cs typeface="Segoe UI Symbol"/>
              </a:rPr>
              <a:t> linear</a:t>
            </a:r>
            <a:r>
              <a:rPr lang="en-IN" sz="1200" spc="10" dirty="0">
                <a:solidFill>
                  <a:schemeClr val="tx1"/>
                </a:solidFill>
                <a:latin typeface="Calibri (Body)"/>
                <a:cs typeface="Segoe UI Symbol"/>
              </a:rPr>
              <a:t> </a:t>
            </a:r>
            <a:r>
              <a:rPr lang="en-IN" sz="1200" spc="15" dirty="0">
                <a:solidFill>
                  <a:schemeClr val="tx1"/>
                </a:solidFill>
                <a:latin typeface="Calibri (Body)"/>
                <a:cs typeface="Segoe UI Symbol"/>
              </a:rPr>
              <a:t>decay.</a:t>
            </a:r>
            <a:endParaRPr lang="en-IN" sz="1200" dirty="0">
              <a:solidFill>
                <a:schemeClr val="tx1"/>
              </a:solidFill>
              <a:latin typeface="Calibri (Body)"/>
              <a:cs typeface="Segoe UI Symbol"/>
            </a:endParaRPr>
          </a:p>
          <a:p>
            <a:pPr marL="440055" indent="-427990">
              <a:lnSpc>
                <a:spcPct val="100000"/>
              </a:lnSpc>
              <a:spcBef>
                <a:spcPts val="480"/>
              </a:spcBef>
              <a:buFont typeface="Wingdings" panose="05000000000000000000" pitchFamily="2" charset="2"/>
              <a:buChar char="v"/>
              <a:tabLst>
                <a:tab pos="440055" algn="l"/>
                <a:tab pos="440690" algn="l"/>
              </a:tabLst>
            </a:pPr>
            <a:r>
              <a:rPr lang="en-IN" sz="1200" u="sng" spc="20" dirty="0">
                <a:solidFill>
                  <a:schemeClr val="tx1"/>
                </a:solidFill>
                <a:latin typeface="Calibri (Body)"/>
                <a:cs typeface="Segoe UI Symbol"/>
              </a:rPr>
              <a:t>Trained</a:t>
            </a:r>
            <a:r>
              <a:rPr lang="en-IN" sz="1200" spc="10" dirty="0">
                <a:solidFill>
                  <a:schemeClr val="tx1"/>
                </a:solidFill>
                <a:latin typeface="Calibri (Body)"/>
                <a:cs typeface="Segoe UI Symbol"/>
              </a:rPr>
              <a:t> </a:t>
            </a:r>
            <a:r>
              <a:rPr lang="en-IN" sz="1200" spc="25" dirty="0">
                <a:solidFill>
                  <a:schemeClr val="tx1"/>
                </a:solidFill>
                <a:latin typeface="Calibri (Body)"/>
                <a:cs typeface="Segoe UI Symbol"/>
              </a:rPr>
              <a:t>on</a:t>
            </a:r>
            <a:r>
              <a:rPr lang="en-IN" sz="1200" spc="15" dirty="0">
                <a:solidFill>
                  <a:schemeClr val="tx1"/>
                </a:solidFill>
                <a:latin typeface="Calibri (Body)"/>
                <a:cs typeface="Segoe UI Symbol"/>
              </a:rPr>
              <a:t> </a:t>
            </a:r>
            <a:r>
              <a:rPr lang="en-IN" sz="1200" b="1" i="0" dirty="0">
                <a:solidFill>
                  <a:schemeClr val="tx1"/>
                </a:solidFill>
                <a:effectLst/>
                <a:latin typeface="Calibri (Body)"/>
              </a:rPr>
              <a:t>Tesla T4 </a:t>
            </a:r>
            <a:r>
              <a:rPr lang="en-IN" sz="1200" spc="15" dirty="0">
                <a:solidFill>
                  <a:schemeClr val="tx1"/>
                </a:solidFill>
                <a:latin typeface="Calibri (Body)"/>
                <a:cs typeface="Segoe UI Symbol"/>
              </a:rPr>
              <a:t> </a:t>
            </a:r>
            <a:r>
              <a:rPr lang="en-IN" sz="1200" spc="25" dirty="0">
                <a:solidFill>
                  <a:schemeClr val="tx1"/>
                </a:solidFill>
                <a:latin typeface="Calibri (Body)"/>
                <a:cs typeface="Segoe UI Symbol"/>
              </a:rPr>
              <a:t>GPU</a:t>
            </a:r>
            <a:r>
              <a:rPr lang="en-IN" sz="1200" spc="15" dirty="0">
                <a:solidFill>
                  <a:schemeClr val="tx1"/>
                </a:solidFill>
                <a:latin typeface="Calibri (Body)"/>
                <a:cs typeface="Segoe UI Symbol"/>
              </a:rPr>
              <a:t> slice</a:t>
            </a:r>
            <a:r>
              <a:rPr lang="en-IN" sz="1200" spc="10" dirty="0">
                <a:solidFill>
                  <a:schemeClr val="tx1"/>
                </a:solidFill>
                <a:latin typeface="Calibri (Body)"/>
                <a:cs typeface="Segoe UI Symbol"/>
              </a:rPr>
              <a:t> </a:t>
            </a:r>
            <a:r>
              <a:rPr lang="en-IN" sz="1200" spc="20" dirty="0">
                <a:solidFill>
                  <a:schemeClr val="tx1"/>
                </a:solidFill>
                <a:latin typeface="Calibri (Body)"/>
                <a:cs typeface="Segoe UI Symbol"/>
              </a:rPr>
              <a:t>for</a:t>
            </a:r>
            <a:r>
              <a:rPr lang="en-IN" sz="1200" spc="15" dirty="0">
                <a:solidFill>
                  <a:schemeClr val="tx1"/>
                </a:solidFill>
                <a:latin typeface="Calibri (Body)"/>
                <a:cs typeface="Segoe UI Symbol"/>
              </a:rPr>
              <a:t> </a:t>
            </a:r>
            <a:r>
              <a:rPr lang="en-IN" sz="1200" spc="25" dirty="0">
                <a:solidFill>
                  <a:schemeClr val="tx1"/>
                </a:solidFill>
                <a:latin typeface="Calibri (Body)"/>
                <a:cs typeface="Segoe UI Symbol"/>
              </a:rPr>
              <a:t>2 - 3 </a:t>
            </a:r>
            <a:r>
              <a:rPr lang="en-IN" sz="1200" spc="20" dirty="0">
                <a:solidFill>
                  <a:schemeClr val="tx1"/>
                </a:solidFill>
                <a:latin typeface="Calibri (Body)"/>
                <a:cs typeface="Segoe UI Symbol"/>
              </a:rPr>
              <a:t>Hours.</a:t>
            </a:r>
          </a:p>
          <a:p>
            <a:pPr marL="440055" indent="-427990">
              <a:lnSpc>
                <a:spcPct val="100000"/>
              </a:lnSpc>
              <a:spcBef>
                <a:spcPts val="480"/>
              </a:spcBef>
              <a:buFont typeface="Wingdings" panose="05000000000000000000" pitchFamily="2" charset="2"/>
              <a:buChar char="v"/>
              <a:tabLst>
                <a:tab pos="440055" algn="l"/>
                <a:tab pos="440690" algn="l"/>
              </a:tabLst>
            </a:pPr>
            <a:r>
              <a:rPr lang="en-US" sz="1200" b="0" i="0" dirty="0">
                <a:solidFill>
                  <a:srgbClr val="292929"/>
                </a:solidFill>
                <a:effectLst/>
                <a:latin typeface="Calibri (Body)"/>
              </a:rPr>
              <a:t>Stride=1 is used by both convolutional and </a:t>
            </a:r>
            <a:r>
              <a:rPr lang="en-US" sz="1200" b="0" i="0" dirty="0" err="1">
                <a:solidFill>
                  <a:srgbClr val="292929"/>
                </a:solidFill>
                <a:effectLst/>
                <a:latin typeface="Calibri (Body)"/>
              </a:rPr>
              <a:t>maxpool</a:t>
            </a:r>
            <a:r>
              <a:rPr lang="en-US" sz="1200" b="0" i="0" dirty="0">
                <a:solidFill>
                  <a:srgbClr val="292929"/>
                </a:solidFill>
                <a:effectLst/>
                <a:latin typeface="Calibri (Body)"/>
              </a:rPr>
              <a:t> layers, which has an influence on information sharing inside the n-grams, which are 2-, 3-, 4-, and 5-grams.</a:t>
            </a:r>
            <a:endParaRPr lang="en-IN" sz="1200" dirty="0">
              <a:solidFill>
                <a:schemeClr val="tx1"/>
              </a:solidFill>
              <a:latin typeface="Calibri (Body)"/>
            </a:endParaRPr>
          </a:p>
        </p:txBody>
      </p:sp>
      <p:sp>
        <p:nvSpPr>
          <p:cNvPr id="4" name="Rectangle 1">
            <a:extLst>
              <a:ext uri="{FF2B5EF4-FFF2-40B4-BE49-F238E27FC236}">
                <a16:creationId xmlns:a16="http://schemas.microsoft.com/office/drawing/2014/main" id="{C8411FC6-34BE-D95C-BA54-2582D3CE3427}"/>
              </a:ext>
            </a:extLst>
          </p:cNvPr>
          <p:cNvSpPr>
            <a:spLocks noChangeArrowheads="1"/>
          </p:cNvSpPr>
          <p:nvPr/>
        </p:nvSpPr>
        <p:spPr bwMode="auto">
          <a:xfrm>
            <a:off x="0" y="-184665"/>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3393710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AvenirNext LT Pro Medium</vt:lpstr>
      <vt:lpstr>Calibri</vt:lpstr>
      <vt:lpstr>Calibri (Body)</vt:lpstr>
      <vt:lpstr>charter</vt:lpstr>
      <vt:lpstr>Courier New</vt:lpstr>
      <vt:lpstr>Gill Sans Nova</vt:lpstr>
      <vt:lpstr>Wingdings</vt:lpstr>
      <vt:lpstr>ConfettiVTI</vt:lpstr>
      <vt:lpstr>Text - Cleaning  OCR Post-Processing Text Correction </vt:lpstr>
      <vt:lpstr>Transformers</vt:lpstr>
      <vt:lpstr>Transformer components </vt:lpstr>
      <vt:lpstr> BERT</vt:lpstr>
      <vt:lpstr>Problems to solve</vt:lpstr>
      <vt:lpstr>Bidirectional Encoder Representation from Transformers</vt:lpstr>
      <vt:lpstr>Bidirectional Encoder Representation from Transformers</vt:lpstr>
      <vt:lpstr>PowerPoint Presentation</vt:lpstr>
      <vt:lpstr>Model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Shripad Ambure</cp:lastModifiedBy>
  <cp:revision>1</cp:revision>
  <dcterms:created xsi:type="dcterms:W3CDTF">2022-06-23T12:36:10Z</dcterms:created>
  <dcterms:modified xsi:type="dcterms:W3CDTF">2022-06-25T06:40:45Z</dcterms:modified>
</cp:coreProperties>
</file>